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8699"/>
            <a:ext cx="7772400" cy="121126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D4313-7193-4362-B9CD-54BD37BC436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1E59-3806-4C47-9FF8-3D7464D5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D4313-7193-4362-B9CD-54BD37BC436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1E59-3806-4C47-9FF8-3D7464D5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D4313-7193-4362-B9CD-54BD37BC436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1E59-3806-4C47-9FF8-3D7464D5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D4313-7193-4362-B9CD-54BD37BC436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1E59-3806-4C47-9FF8-3D7464D5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D4313-7193-4362-B9CD-54BD37BC436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1E59-3806-4C47-9FF8-3D7464D5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D4313-7193-4362-B9CD-54BD37BC436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1E59-3806-4C47-9FF8-3D7464D5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D4313-7193-4362-B9CD-54BD37BC436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1E59-3806-4C47-9FF8-3D7464D5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D4313-7193-4362-B9CD-54BD37BC436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1E59-3806-4C47-9FF8-3D7464D5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D4313-7193-4362-B9CD-54BD37BC436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1E59-3806-4C47-9FF8-3D7464D5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D4313-7193-4362-B9CD-54BD37BC436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1E59-3806-4C47-9FF8-3D7464D5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6D4313-7193-4362-B9CD-54BD37BC436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1E59-3806-4C47-9FF8-3D7464D5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76D4313-7193-4362-B9CD-54BD37BC4369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7B791E59-3806-4C47-9FF8-3D7464D54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520279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МУЗЕЙНАЯ ПЕДАГОГИКА</a:t>
            </a:r>
            <a:b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В ДОУ</a:t>
            </a:r>
            <a:endParaRPr lang="ru-RU" b="1" i="1" dirty="0">
              <a:solidFill>
                <a:schemeClr val="accent2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136904" cy="1800200"/>
          </a:xfrm>
        </p:spPr>
        <p:txBody>
          <a:bodyPr/>
          <a:lstStyle/>
          <a:p>
            <a:r>
              <a:rPr lang="ru-RU" dirty="0" smtClean="0"/>
              <a:t>Подготовила: воспитатель 1 квалификационной категории</a:t>
            </a:r>
          </a:p>
          <a:p>
            <a:r>
              <a:rPr lang="ru-RU" dirty="0" smtClean="0"/>
              <a:t>МКДОУ Бутурлиновский </a:t>
            </a:r>
            <a:r>
              <a:rPr lang="ru-RU" dirty="0" err="1" smtClean="0"/>
              <a:t>д</a:t>
            </a:r>
            <a:r>
              <a:rPr lang="ru-RU" dirty="0" smtClean="0"/>
              <a:t>/с №1</a:t>
            </a:r>
          </a:p>
          <a:p>
            <a:r>
              <a:rPr lang="ru-RU" dirty="0" smtClean="0"/>
              <a:t>Сиренко Н.Н.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9"/>
            <a:ext cx="8208911" cy="621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27984" y="4005065"/>
            <a:ext cx="3672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Что за дивные узоры,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 Полотенца и подзоры!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Все </a:t>
            </a:r>
            <a:r>
              <a:rPr lang="ru-RU" sz="2400" b="1" i="1" dirty="0" smtClean="0"/>
              <a:t>в букетах </a:t>
            </a:r>
            <a:r>
              <a:rPr lang="ru-RU" sz="2800" b="1" i="1" dirty="0" smtClean="0"/>
              <a:t>белых роз!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i="1" dirty="0" smtClean="0"/>
              <a:t>Может</a:t>
            </a:r>
            <a:r>
              <a:rPr lang="ru-RU" sz="2800" b="1" i="1" dirty="0" smtClean="0"/>
              <a:t>, вывел </a:t>
            </a:r>
            <a:r>
              <a:rPr lang="ru-RU" sz="2400" b="1" i="1" dirty="0" smtClean="0"/>
              <a:t>их мороз?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Что </a:t>
            </a:r>
            <a:r>
              <a:rPr lang="ru-RU" sz="2400" b="1" i="1" dirty="0" smtClean="0"/>
              <a:t>за скатерть получилась?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/>
              <a:t>Может</a:t>
            </a:r>
            <a:r>
              <a:rPr lang="ru-RU" sz="2400" b="1" i="1" dirty="0" smtClean="0"/>
              <a:t>, это всё приснилось?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99" y="315380"/>
            <a:ext cx="8471973" cy="613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27280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Музейная педагогика является инновационной технологией в сфере личностного воспитания детей, создающая условия погружения личности в специально организованную предметно-пространственную среду.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Музейная педагогика в последние десятилетия приобретает большую популярность в системе дошкольного образования и воспитания — создаются музейные программы, выходят книги, разрабатываются методические рекомендации 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мы ищем в музее партнера по решению задач, связанных с воспитанием и образованием детей, через осуществление музейно-педагогической деятельности, как в условиях музейной среды, так и в условиях детского сада. В этом случае сама предметная среда окружающего мира играет роль учителя и воспитателя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целью музейной педагогики является: 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приобщение к музеям подрастающего поколения, творческое развитие личности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Поэтому на сегодняшний день 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музейную педагогику рассматривают как инновационную педагогическую технологи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</p:spPr>
        <p:txBody>
          <a:bodyPr/>
          <a:lstStyle/>
          <a:p>
            <a:r>
              <a:rPr lang="ru-RU" dirty="0" smtClean="0"/>
              <a:t>Принципы музейной педагогики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68760"/>
            <a:ext cx="8119814" cy="5112568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использовании музейной педагогики как инновационной технологии в системе формирования культуры дошкольников необходимо учитывать следующие принципы.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Наглядность.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Доступность.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Динамичность.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Содержательность (материал должен иметь образовательно-воспитательное значение для детей, вызывать в детях любознательность).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Обязательное сочетание предметного мира музея с программой, ориентированной на проявление активности детей.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Последовательность ознакомления детей с музейными коллекциями (в соответствии с задачами воспитания дошкольников на каждом возрастном этапе).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Гуманизм (экспонаты должны вызывать бережное отношение к природе вещей).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Поощрение детских вопросов и фантазий при восприятии.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Активность детей в усвоении музейного наследия, которая проявляется на уровне практической деятельности как отражении полученных знаний и впечатлений в продуктах собственного творчества, в продуктивной деятельности (рисовании, лепке, сочинении историй).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Педагогические функции музея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112568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/>
              <a:t>Образовательные</a:t>
            </a:r>
            <a:r>
              <a:rPr lang="ru-RU" sz="1800" dirty="0" smtClean="0"/>
              <a:t>:</a:t>
            </a:r>
          </a:p>
          <a:p>
            <a:pPr lvl="1"/>
            <a:r>
              <a:rPr lang="ru-RU" sz="1800" dirty="0" smtClean="0"/>
              <a:t>развитие зрительно-слухового восприятия, усвоение информации;</a:t>
            </a:r>
          </a:p>
          <a:p>
            <a:pPr lvl="1"/>
            <a:r>
              <a:rPr lang="ru-RU" sz="1800" dirty="0" smtClean="0"/>
              <a:t>использование дидактических материалов, расширяющих рамки учебной программы, стимулирующих интерес к искусству;</a:t>
            </a:r>
          </a:p>
          <a:p>
            <a:r>
              <a:rPr lang="ru-RU" sz="1800" i="1" dirty="0" smtClean="0"/>
              <a:t>Развивающие</a:t>
            </a:r>
            <a:r>
              <a:rPr lang="ru-RU" sz="1800" dirty="0" smtClean="0"/>
              <a:t>:</a:t>
            </a:r>
          </a:p>
          <a:p>
            <a:pPr lvl="1"/>
            <a:r>
              <a:rPr lang="ru-RU" sz="1800" dirty="0" smtClean="0"/>
              <a:t>активация мышления;</a:t>
            </a:r>
          </a:p>
          <a:p>
            <a:pPr lvl="1"/>
            <a:r>
              <a:rPr lang="ru-RU" sz="1800" dirty="0" smtClean="0"/>
              <a:t>развитие интеллектуальных чувств, памяти, сенсорно- физиологических структур;</a:t>
            </a:r>
          </a:p>
          <a:p>
            <a:pPr lvl="1"/>
            <a:r>
              <a:rPr lang="ru-RU" sz="1800" dirty="0" smtClean="0"/>
              <a:t>обогащение словарного запаса;</a:t>
            </a:r>
          </a:p>
          <a:p>
            <a:r>
              <a:rPr lang="ru-RU" sz="1800" i="1" dirty="0" smtClean="0"/>
              <a:t>Воспитательные</a:t>
            </a:r>
            <a:r>
              <a:rPr lang="ru-RU" sz="1800" dirty="0" smtClean="0"/>
              <a:t>:</a:t>
            </a:r>
          </a:p>
          <a:p>
            <a:pPr lvl="1"/>
            <a:r>
              <a:rPr lang="ru-RU" sz="1800" dirty="0" smtClean="0"/>
              <a:t>формирование личностных качеств, взглядов, убеждений;</a:t>
            </a:r>
          </a:p>
          <a:p>
            <a:pPr lvl="1"/>
            <a:r>
              <a:rPr lang="ru-RU" sz="1800" dirty="0" smtClean="0"/>
              <a:t>становление умственного, нравственного, трудового, эстетического и экологического воспитания;</a:t>
            </a:r>
          </a:p>
          <a:p>
            <a:r>
              <a:rPr lang="ru-RU" sz="1800" i="1" dirty="0" smtClean="0"/>
              <a:t>Просветительские</a:t>
            </a:r>
            <a:r>
              <a:rPr lang="ru-RU" sz="1800" dirty="0" smtClean="0"/>
              <a:t>:</a:t>
            </a:r>
          </a:p>
          <a:p>
            <a:pPr lvl="1"/>
            <a:r>
              <a:rPr lang="ru-RU" sz="1800" dirty="0" smtClean="0"/>
              <a:t>формирование умений, навыков;</a:t>
            </a:r>
          </a:p>
          <a:p>
            <a:pPr lvl="1"/>
            <a:r>
              <a:rPr lang="ru-RU" sz="1800" dirty="0" smtClean="0"/>
              <a:t>формирование адекватного, осмысленного отношения к получаемой информации;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816424" cy="5472608"/>
          </a:xfrm>
        </p:spPr>
        <p:txBody>
          <a:bodyPr/>
          <a:lstStyle/>
          <a:p>
            <a:r>
              <a:rPr lang="ru-RU" dirty="0" smtClean="0"/>
              <a:t>Музей «</a:t>
            </a:r>
            <a:r>
              <a:rPr lang="ru-RU" dirty="0" smtClean="0"/>
              <a:t>Истоки»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Велика Россия наша</a:t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 smtClean="0"/>
              <a:t>талантлив наш народ,</a:t>
            </a:r>
            <a:br>
              <a:rPr lang="ru-RU" sz="3200" dirty="0" smtClean="0"/>
            </a:br>
            <a:r>
              <a:rPr lang="ru-RU" sz="3200" dirty="0" smtClean="0"/>
              <a:t>О </a:t>
            </a:r>
            <a:r>
              <a:rPr lang="ru-RU" sz="3200" dirty="0" smtClean="0"/>
              <a:t>Руси родной умельцах</a:t>
            </a:r>
            <a:br>
              <a:rPr lang="ru-RU" sz="3200" dirty="0" smtClean="0"/>
            </a:br>
            <a:r>
              <a:rPr lang="ru-RU" sz="3200" dirty="0" smtClean="0"/>
              <a:t>На </a:t>
            </a:r>
            <a:r>
              <a:rPr lang="ru-RU" sz="3200" dirty="0" smtClean="0"/>
              <a:t>весь мир молва идёт.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SAM_1250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55469" y="1841275"/>
            <a:ext cx="5321494" cy="41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2880320" cy="532859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историческом музее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/>
              <a:t>В исторический музей</a:t>
            </a:r>
            <a:br>
              <a:rPr lang="ru-RU" sz="2400" dirty="0" smtClean="0"/>
            </a:br>
            <a:r>
              <a:rPr lang="ru-RU" sz="2400" dirty="0" smtClean="0"/>
              <a:t>Вместе мы с тобой ходили.</a:t>
            </a:r>
            <a:br>
              <a:rPr lang="ru-RU" sz="2400" dirty="0" smtClean="0"/>
            </a:br>
            <a:r>
              <a:rPr lang="ru-RU" sz="2400" dirty="0" smtClean="0"/>
              <a:t>Стали ближе и ясней</a:t>
            </a:r>
            <a:br>
              <a:rPr lang="ru-RU" sz="2400" dirty="0" smtClean="0"/>
            </a:br>
            <a:r>
              <a:rPr lang="ru-RU" sz="2400" dirty="0" smtClean="0"/>
              <a:t>Древности седые были.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Видел ты предметы быта</a:t>
            </a:r>
            <a:br>
              <a:rPr lang="ru-RU" sz="2400" dirty="0" smtClean="0"/>
            </a:br>
            <a:r>
              <a:rPr lang="ru-RU" sz="2400" dirty="0" smtClean="0"/>
              <a:t>Из ожившей старины.</a:t>
            </a:r>
            <a:br>
              <a:rPr lang="ru-RU" sz="2400" dirty="0" smtClean="0"/>
            </a:br>
            <a:r>
              <a:rPr lang="ru-RU" sz="2400" dirty="0" smtClean="0"/>
              <a:t>Для тебя теперь открыто</a:t>
            </a:r>
            <a:br>
              <a:rPr lang="ru-RU" sz="2400" dirty="0" smtClean="0"/>
            </a:br>
            <a:r>
              <a:rPr lang="ru-RU" sz="2400" dirty="0" smtClean="0"/>
              <a:t>Прошлое твоей страны!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6672"/>
            <a:ext cx="4392488" cy="58326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SC081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104456" cy="54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081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64977" y="2213867"/>
            <a:ext cx="5022558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081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886200" cy="35971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Содержимое 5" descr="DSC081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996952"/>
            <a:ext cx="4318248" cy="34907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2968" cy="613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">
  <a:themeElements>
    <a:clrScheme name="Другая 1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Другая 2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101</Template>
  <TotalTime>108</TotalTime>
  <Words>341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101</vt:lpstr>
      <vt:lpstr>МУЗЕЙНАЯ ПЕДАГОГИКА В ДОУ</vt:lpstr>
      <vt:lpstr>Слайд 2</vt:lpstr>
      <vt:lpstr>Принципы музейной педагогики</vt:lpstr>
      <vt:lpstr>Педагогические функции музея</vt:lpstr>
      <vt:lpstr>Музей «Истоки»  Велика Россия наша И талантлив наш народ, О Руси родной умельцах На весь мир молва идёт. </vt:lpstr>
      <vt:lpstr>В историческом музее  В исторический музей Вместе мы с тобой ходили. Стали ближе и ясней Древности седые были.   Видел ты предметы быта Из ожившей старины. Для тебя теперь открыто Прошлое твоей страны!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МУЗЕЙНАЯ ПЕДАГОГИКА В ДОУ</dc:title>
  <dc:creator>Premium</dc:creator>
  <cp:lastModifiedBy>Premium</cp:lastModifiedBy>
  <cp:revision>12</cp:revision>
  <dcterms:created xsi:type="dcterms:W3CDTF">2014-11-08T15:57:42Z</dcterms:created>
  <dcterms:modified xsi:type="dcterms:W3CDTF">2014-11-08T17:59:00Z</dcterms:modified>
</cp:coreProperties>
</file>