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A8167-95EA-4746-BEB0-A81CB38AC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1038E-45F5-4829-B056-3C88FF168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72BEDB-0F55-4BC6-B424-6E6D5B69318F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F7D7A48-736F-415D-8F13-6CA4ED7D7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4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BEDB-0F55-4BC6-B424-6E6D5B69318F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7A48-736F-415D-8F13-6CA4ED7D7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4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BEDB-0F55-4BC6-B424-6E6D5B69318F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7A48-736F-415D-8F13-6CA4ED7D7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4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BEDB-0F55-4BC6-B424-6E6D5B69318F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7A48-736F-415D-8F13-6CA4ED7D7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4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BEDB-0F55-4BC6-B424-6E6D5B69318F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7A48-736F-415D-8F13-6CA4ED7D7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4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BEDB-0F55-4BC6-B424-6E6D5B69318F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7A48-736F-415D-8F13-6CA4ED7D7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4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72BEDB-0F55-4BC6-B424-6E6D5B69318F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7D7A48-736F-415D-8F13-6CA4ED7D7D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 advTm="4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72BEDB-0F55-4BC6-B424-6E6D5B69318F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F7D7A48-736F-415D-8F13-6CA4ED7D7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4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BEDB-0F55-4BC6-B424-6E6D5B69318F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7A48-736F-415D-8F13-6CA4ED7D7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4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BEDB-0F55-4BC6-B424-6E6D5B69318F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7A48-736F-415D-8F13-6CA4ED7D7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4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BEDB-0F55-4BC6-B424-6E6D5B69318F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7A48-736F-415D-8F13-6CA4ED7D7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4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72BEDB-0F55-4BC6-B424-6E6D5B69318F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F7D7A48-736F-415D-8F13-6CA4ED7D7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 advTm="4000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002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«Что такое ФГОС дошкольного образования?»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3645024"/>
            <a:ext cx="4640560" cy="1368152"/>
          </a:xfr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txBody>
          <a:bodyPr>
            <a:normAutofit fontScale="92500" lnSpcReduction="20000"/>
          </a:bodyPr>
          <a:lstStyle/>
          <a:p>
            <a:pPr algn="r"/>
            <a:endParaRPr lang="ru-RU" i="1" dirty="0" smtClean="0">
              <a:solidFill>
                <a:srgbClr val="002060"/>
              </a:solidFill>
            </a:endParaRPr>
          </a:p>
          <a:p>
            <a:pPr algn="r"/>
            <a:endParaRPr lang="ru-RU" i="1" dirty="0" smtClean="0">
              <a:solidFill>
                <a:srgbClr val="002060"/>
              </a:solidFill>
            </a:endParaRPr>
          </a:p>
          <a:p>
            <a:pPr algn="r"/>
            <a:r>
              <a:rPr lang="ru-RU" sz="4800" b="1" i="1" dirty="0" smtClean="0">
                <a:solidFill>
                  <a:srgbClr val="002060"/>
                </a:solidFill>
                <a:latin typeface="Monotype Corsiva" pitchFamily="66" charset="0"/>
              </a:rPr>
              <a:t>Зобнина Н.В.</a:t>
            </a:r>
            <a:endParaRPr lang="ru-RU" sz="4800" b="1" i="1" dirty="0">
              <a:solidFill>
                <a:srgbClr val="002060"/>
              </a:solidFill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 advTm="4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268760"/>
            <a:ext cx="7772400" cy="3744416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3600" i="1" dirty="0" smtClean="0">
                <a:solidFill>
                  <a:srgbClr val="002060"/>
                </a:solidFill>
              </a:rPr>
              <a:t>«Воспитание служит необходимой</a:t>
            </a:r>
            <a:br>
              <a:rPr lang="ru-RU" sz="3600" i="1" dirty="0" smtClean="0">
                <a:solidFill>
                  <a:srgbClr val="002060"/>
                </a:solidFill>
              </a:rPr>
            </a:br>
            <a:r>
              <a:rPr lang="ru-RU" sz="3600" i="1" dirty="0" smtClean="0">
                <a:solidFill>
                  <a:srgbClr val="002060"/>
                </a:solidFill>
              </a:rPr>
              <a:t>и всеобщей формой развития ребенка.</a:t>
            </a:r>
            <a:br>
              <a:rPr lang="ru-RU" sz="3600" i="1" dirty="0" smtClean="0">
                <a:solidFill>
                  <a:srgbClr val="002060"/>
                </a:solidFill>
              </a:rPr>
            </a:br>
            <a:r>
              <a:rPr lang="ru-RU" sz="3600" i="1" dirty="0" smtClean="0">
                <a:solidFill>
                  <a:srgbClr val="002060"/>
                </a:solidFill>
              </a:rPr>
              <a:t>Воспитание достигает своих целей,</a:t>
            </a:r>
            <a:br>
              <a:rPr lang="ru-RU" sz="3600" i="1" dirty="0" smtClean="0">
                <a:solidFill>
                  <a:srgbClr val="002060"/>
                </a:solidFill>
              </a:rPr>
            </a:br>
            <a:r>
              <a:rPr lang="ru-RU" sz="3600" i="1" dirty="0" smtClean="0">
                <a:solidFill>
                  <a:srgbClr val="002060"/>
                </a:solidFill>
              </a:rPr>
              <a:t>если умеет направить собственную</a:t>
            </a:r>
            <a:br>
              <a:rPr lang="ru-RU" sz="3600" i="1" dirty="0" smtClean="0">
                <a:solidFill>
                  <a:srgbClr val="002060"/>
                </a:solidFill>
              </a:rPr>
            </a:br>
            <a:r>
              <a:rPr lang="ru-RU" sz="3600" i="1" dirty="0" smtClean="0">
                <a:solidFill>
                  <a:srgbClr val="002060"/>
                </a:solidFill>
              </a:rPr>
              <a:t>деятельность ребенка»</a:t>
            </a:r>
            <a:br>
              <a:rPr lang="ru-RU" sz="3600" i="1" dirty="0" smtClean="0">
                <a:solidFill>
                  <a:srgbClr val="002060"/>
                </a:solidFill>
              </a:rPr>
            </a:br>
            <a:r>
              <a:rPr lang="ru-RU" sz="3600" i="1" dirty="0" smtClean="0">
                <a:solidFill>
                  <a:srgbClr val="002060"/>
                </a:solidFill>
              </a:rPr>
              <a:t>В.В. Давыдов.</a:t>
            </a:r>
            <a:endParaRPr lang="ru-RU" sz="3600" i="1" dirty="0" smtClean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 advTm="4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Что является отличительной особенностью Стандарта?</a:t>
            </a:r>
            <a:r>
              <a:rPr lang="ru-RU" sz="3200" dirty="0">
                <a:solidFill>
                  <a:srgbClr val="0070C0"/>
                </a:solidFill>
              </a:rPr>
              <a:t/>
            </a:r>
            <a:br>
              <a:rPr lang="ru-RU" sz="3200" dirty="0">
                <a:solidFill>
                  <a:srgbClr val="0070C0"/>
                </a:solidFill>
              </a:rPr>
            </a:b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Впервые в истории дошкольное детство стало особым самоценным уровнем образования, ставящий главной целью формирование успешной личности. Ключевая установка стандарта — поддержка разнообразия детства через создание условий социальной ситуации содействия взрослых и детей ради развития способностей каждого ребенка.</a:t>
            </a:r>
          </a:p>
          <a:p>
            <a:r>
              <a:rPr lang="ru-RU" sz="2000" dirty="0">
                <a:solidFill>
                  <a:srgbClr val="002060"/>
                </a:solidFill>
              </a:rPr>
              <a:t>ФГОС ДО осуществляет нормативно-правовое регулирование содержания, условий и результатов дошкольного образования в объеме, обязательном для всех учреждений, реализующих основную общеобразовательную программу дошкольного образования. Т.е. стандарт будет задавать нижнюю допустимую границу как создания условий для осуществления образовательного процесса, так и результатов освоения основной общеобразовательной программы.</a:t>
            </a:r>
          </a:p>
          <a:p>
            <a:endParaRPr lang="ru-RU" sz="2000" dirty="0"/>
          </a:p>
        </p:txBody>
      </p:sp>
    </p:spTree>
  </p:cSld>
  <p:clrMapOvr>
    <a:masterClrMapping/>
  </p:clrMapOvr>
  <p:transition spd="med" advTm="4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Основные цели </a:t>
            </a: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</a:rPr>
              <a:t>ФГОС </a:t>
            </a: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ДО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/>
              <a:t>•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обеспечения государством равенства возможностей для каждого ребенка в получении качественного дошкольного образования;</a:t>
            </a:r>
          </a:p>
          <a:p>
            <a:pPr>
              <a:buNone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• обеспечение государственных гарантий уровня и качества образования на основе единства обязательных требований к условиям реализации основных образовательных программ, их структуре и результатам освоения;</a:t>
            </a:r>
          </a:p>
          <a:p>
            <a:pPr>
              <a:buNone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• сохранения единства образовательного пространства РФ относительно уровня дошкольного образования.</a:t>
            </a:r>
          </a:p>
        </p:txBody>
      </p:sp>
    </p:spTree>
  </p:cSld>
  <p:clrMapOvr>
    <a:masterClrMapping/>
  </p:clrMapOvr>
  <p:transition spd="med" advTm="4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Основные </a:t>
            </a:r>
            <a:r>
              <a:rPr lang="ru-RU" sz="3600" b="1" i="1" dirty="0">
                <a:solidFill>
                  <a:srgbClr val="FF0000"/>
                </a:solidFill>
              </a:rPr>
              <a:t>принципы </a:t>
            </a:r>
            <a:r>
              <a:rPr lang="ru-RU" sz="3600" b="1" i="1" dirty="0" smtClean="0">
                <a:solidFill>
                  <a:srgbClr val="FF0000"/>
                </a:solidFill>
              </a:rPr>
              <a:t>ФГОС ДО.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/>
              <a:t> </a:t>
            </a:r>
            <a:r>
              <a:rPr lang="ru-RU" sz="2400" dirty="0">
                <a:solidFill>
                  <a:srgbClr val="CC00CC"/>
                </a:solidFill>
              </a:rPr>
              <a:t>поддержки разнообразия детства;</a:t>
            </a:r>
          </a:p>
          <a:p>
            <a:pPr lvl="0"/>
            <a:r>
              <a:rPr lang="ru-RU" sz="2400" dirty="0">
                <a:solidFill>
                  <a:srgbClr val="CC00CC"/>
                </a:solidFill>
              </a:rPr>
              <a:t> сохранения уникальности и </a:t>
            </a:r>
            <a:r>
              <a:rPr lang="ru-RU" sz="2400" dirty="0" err="1">
                <a:solidFill>
                  <a:srgbClr val="CC00CC"/>
                </a:solidFill>
              </a:rPr>
              <a:t>самоценности</a:t>
            </a:r>
            <a:r>
              <a:rPr lang="ru-RU" sz="2400" dirty="0">
                <a:solidFill>
                  <a:srgbClr val="CC00CC"/>
                </a:solidFill>
              </a:rPr>
              <a:t> дошкольного детства как важного этапа в общем развитии человека;</a:t>
            </a:r>
          </a:p>
          <a:p>
            <a:pPr lvl="0"/>
            <a:r>
              <a:rPr lang="ru-RU" sz="2400" dirty="0">
                <a:solidFill>
                  <a:srgbClr val="CC00CC"/>
                </a:solidFill>
              </a:rPr>
              <a:t> полноценного проживания ребенком всех этапов дошкольного детства, амплификации (обогащения) детского развития;</a:t>
            </a:r>
          </a:p>
          <a:p>
            <a:pPr lvl="0"/>
            <a:r>
              <a:rPr lang="ru-RU" sz="2400" dirty="0">
                <a:solidFill>
                  <a:srgbClr val="CC00CC"/>
                </a:solidFill>
              </a:rPr>
              <a:t> создания благоприятной социальной ситуации развития каждого ребенка в соответствии с его возрастными и индивидуальными особенностями и склонностями.</a:t>
            </a:r>
          </a:p>
          <a:p>
            <a:pPr>
              <a:buNone/>
            </a:pPr>
            <a:r>
              <a:rPr lang="ru-RU" sz="2400" dirty="0"/>
              <a:t> </a:t>
            </a:r>
          </a:p>
          <a:p>
            <a:endParaRPr lang="ru-RU" sz="2400" dirty="0"/>
          </a:p>
        </p:txBody>
      </p:sp>
    </p:spTree>
  </p:cSld>
  <p:clrMapOvr>
    <a:masterClrMapping/>
  </p:clrMapOvr>
  <p:transition spd="med" advTm="4000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u="sng" dirty="0"/>
              <a:t>Цель детского сада</a:t>
            </a:r>
            <a:r>
              <a:rPr lang="ru-RU" sz="1600" dirty="0"/>
              <a:t> — эмоционально, коммуникативно, физически и психически развить ребенка. Сформировать устойчивость к стрессам, к внешней и внутренней агрессии, сформировать способности, желание учиться.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2132856"/>
            <a:ext cx="4040188" cy="648072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/>
              <a:t> </a:t>
            </a:r>
          </a:p>
          <a:p>
            <a:r>
              <a:rPr lang="ru-RU" dirty="0"/>
              <a:t>Каков должен быть выпускник ДОУ?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25000" lnSpcReduction="20000"/>
          </a:bodyPr>
          <a:lstStyle/>
          <a:p>
            <a:endParaRPr lang="ru-RU" sz="1800" dirty="0" smtClean="0"/>
          </a:p>
          <a:p>
            <a:endParaRPr lang="ru-RU" sz="1800" dirty="0"/>
          </a:p>
          <a:p>
            <a:endParaRPr lang="ru-RU" sz="1800" dirty="0" smtClean="0"/>
          </a:p>
          <a:p>
            <a:pPr algn="ctr"/>
            <a:r>
              <a:rPr lang="ru-RU" sz="8000" dirty="0" smtClean="0"/>
              <a:t>Каково </a:t>
            </a:r>
            <a:r>
              <a:rPr lang="ru-RU" sz="8000" dirty="0"/>
              <a:t>участие родителей?</a:t>
            </a:r>
          </a:p>
          <a:p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Ребенок — выпускник ДОУ должен обладать личностными характеристиками, среди них инициативность, самостоятельность, уверенность в своих силах, положительное отношение к себе и другим, развитое воображение, способность к волевым усилиям, любознательность.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Родители вправе выбирать любую форму получения образования. Это и частные сады, семейные, при этом они вправе «на любом этапе обучения продолжить образование в образовательной организации» Статья 44 «Закон Об образовании в РФ» «родители обязаны обеспечить получение детьми общего </a:t>
            </a:r>
            <a:r>
              <a:rPr lang="ru-RU" sz="2000" dirty="0"/>
              <a:t>образования».</a:t>
            </a:r>
          </a:p>
        </p:txBody>
      </p:sp>
    </p:spTree>
  </p:cSld>
  <p:clrMapOvr>
    <a:masterClrMapping/>
  </p:clrMapOvr>
  <p:transition spd="med" advTm="4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sz="2700" b="1" i="1" dirty="0">
                <a:latin typeface="Times New Roman" pitchFamily="18" charset="0"/>
                <a:cs typeface="Times New Roman" pitchFamily="18" charset="0"/>
              </a:rPr>
              <a:t>Чего ждут от Стандарта:</a:t>
            </a:r>
            <a:br>
              <a:rPr lang="ru-RU" sz="27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latin typeface="Times New Roman" pitchFamily="18" charset="0"/>
                <a:cs typeface="Times New Roman" pitchFamily="18" charset="0"/>
              </a:rPr>
              <a:t>ВОСПИТАТЕЛИ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Обеспечения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безопасности;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Толерантного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отношения со стороны родителей;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Снижение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документооборота;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Больше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доступных образовательных программ;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обучение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счету и письму должно быть в школе;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желание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обучаться – курсы ПК</a:t>
            </a:r>
          </a:p>
          <a:p>
            <a:endParaRPr lang="ru-RU" dirty="0"/>
          </a:p>
        </p:txBody>
      </p:sp>
    </p:spTree>
  </p:cSld>
  <p:clrMapOvr>
    <a:masterClrMapping/>
  </p:clrMapOvr>
  <p:transition spd="med" advTm="400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396044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Спасибо за внимание!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4000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</TotalTime>
  <Words>99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«Что такое ФГОС дошкольного образования?»  </vt:lpstr>
      <vt:lpstr>«Воспитание служит необходимой и всеобщей формой развития ребенка. Воспитание достигает своих целей, если умеет направить собственную деятельность ребенка» В.В. Давыдов.</vt:lpstr>
      <vt:lpstr>Что является отличительной особенностью Стандарта? </vt:lpstr>
      <vt:lpstr>Основные цели  ФГОС ДО.</vt:lpstr>
      <vt:lpstr>Основные принципы ФГОС ДО.</vt:lpstr>
      <vt:lpstr>Цель детского сада — эмоционально, коммуникативно, физически и психически развить ребенка. Сформировать устойчивость к стрессам, к внешней и внутренней агрессии, сформировать способности, желание учиться. </vt:lpstr>
      <vt:lpstr>Чего ждут от Стандарта: ВОСПИТАТЕЛИ </vt:lpstr>
      <vt:lpstr>Спасибо за внимание!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 ДО</dc:title>
  <dc:creator>Александр</dc:creator>
  <cp:lastModifiedBy>Александр</cp:lastModifiedBy>
  <cp:revision>9</cp:revision>
  <dcterms:created xsi:type="dcterms:W3CDTF">2014-11-05T07:42:11Z</dcterms:created>
  <dcterms:modified xsi:type="dcterms:W3CDTF">2014-11-12T13:18:33Z</dcterms:modified>
</cp:coreProperties>
</file>