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58" r:id="rId3"/>
    <p:sldId id="274" r:id="rId4"/>
    <p:sldId id="263" r:id="rId5"/>
    <p:sldId id="270" r:id="rId6"/>
    <p:sldId id="279" r:id="rId7"/>
    <p:sldId id="281" r:id="rId8"/>
    <p:sldId id="277" r:id="rId9"/>
    <p:sldId id="278" r:id="rId10"/>
    <p:sldId id="280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EFDB64-F2D4-43A7-9FF2-23D070E2BDE1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7B3D6E-9C55-4839-A044-A1F747AD4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«Почему одно и то же слово написано и с большой, и с маленькой буквы».</a:t>
            </a:r>
          </a:p>
        </p:txBody>
      </p:sp>
    </p:spTree>
    <p:extLst>
      <p:ext uri="{BB962C8B-B14F-4D97-AF65-F5344CB8AC3E}">
        <p14:creationId xmlns:p14="http://schemas.microsoft.com/office/powerpoint/2010/main" xmlns="" val="319305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5220072" y="2636912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серёжа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1763688" y="3429000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соловьёв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4355976" y="1124744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пение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99592" y="1916832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слушал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323528" y="476672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соловьёв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0" y="5733256"/>
            <a:ext cx="91440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Серёжа Соловьёв слушал пение соловьёв.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2420888"/>
          <a:ext cx="7992888" cy="1005840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Times New Roman"/>
                        </a:rPr>
                        <a:t>ИВАНОВОЛГАЛЯ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0" y="1759526"/>
            <a:ext cx="9144000" cy="234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3337" y="1124744"/>
            <a:ext cx="8840663" cy="4577883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стреляный ___________                                                    считать _____________ 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________на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хвосте принесла</a:t>
            </a:r>
          </a:p>
          <a:p>
            <a:pPr algn="l">
              <a:lnSpc>
                <a:spcPct val="150000"/>
              </a:lnSpc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___________на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сене</a:t>
            </a:r>
          </a:p>
          <a:p>
            <a:pPr>
              <a:defRPr/>
            </a:pP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4283968" y="980728"/>
            <a:ext cx="2808312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бей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3491880" y="2204864"/>
            <a:ext cx="3224039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323527" y="3429000"/>
            <a:ext cx="2592289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1835696" y="4653136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1835696" y="4653136"/>
            <a:ext cx="3296047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764704"/>
          <a:ext cx="9312696" cy="5486400"/>
        </p:xfrm>
        <a:graphic>
          <a:graphicData uri="http://schemas.openxmlformats.org/drawingml/2006/table">
            <a:tbl>
              <a:tblPr/>
              <a:tblGrid>
                <a:gridCol w="931269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Жили-были дед да баба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С маленькою внучкой.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Кошку рыжую свою называли Жучкой.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А Хохлаткою они звали жеребенка.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А еще у них была курица Буренка.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А еще у них была собачка Мурка,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А еще - два козла- Сивка да Бурка!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</a:rPr>
                        <a:t>                                  (Ю.Черных)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Desktop\6c7f1d816db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4464496" cy="3456384"/>
          </a:xfrm>
          <a:prstGeom prst="rect">
            <a:avLst/>
          </a:prstGeom>
          <a:noFill/>
        </p:spPr>
      </p:pic>
      <p:pic>
        <p:nvPicPr>
          <p:cNvPr id="9218" name="Picture 2" descr="C:\Users\User\Desktop\6c7f1d816db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9309" y="260648"/>
            <a:ext cx="3927709" cy="2880320"/>
          </a:xfrm>
          <a:prstGeom prst="rect">
            <a:avLst/>
          </a:prstGeom>
          <a:noFill/>
        </p:spPr>
      </p:pic>
      <p:pic>
        <p:nvPicPr>
          <p:cNvPr id="9219" name="Picture 3" descr="C:\Users\User\Desktop\6c7f1d816db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140968"/>
            <a:ext cx="466237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17828"/>
            <a:ext cx="8496944" cy="642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onion6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817738">
            <a:off x="-629424" y="1045149"/>
            <a:ext cx="3483988" cy="1628682"/>
          </a:xfrm>
          <a:prstGeom prst="rect">
            <a:avLst/>
          </a:prstGeom>
          <a:noFill/>
        </p:spPr>
      </p:pic>
      <p:pic>
        <p:nvPicPr>
          <p:cNvPr id="27651" name="Picture 3" descr="C:\Users\User\Desktop\c633b88128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437112"/>
            <a:ext cx="1617663" cy="1574821"/>
          </a:xfrm>
          <a:prstGeom prst="rect">
            <a:avLst/>
          </a:prstGeom>
          <a:noFill/>
        </p:spPr>
      </p:pic>
      <p:pic>
        <p:nvPicPr>
          <p:cNvPr id="27652" name="Picture 4" descr="C:\Users\User\Desktop\7eaf2067aca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548680"/>
            <a:ext cx="1223735" cy="1548109"/>
          </a:xfrm>
          <a:prstGeom prst="rect">
            <a:avLst/>
          </a:prstGeom>
          <a:noFill/>
        </p:spPr>
      </p:pic>
      <p:pic>
        <p:nvPicPr>
          <p:cNvPr id="27654" name="Picture 6" descr="C:\Users\User\Desktop\5fbdb6f5e3c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4509120"/>
            <a:ext cx="1366057" cy="1507414"/>
          </a:xfrm>
          <a:prstGeom prst="rect">
            <a:avLst/>
          </a:prstGeom>
          <a:noFill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0"/>
            <a:ext cx="251058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2907721"/>
            <a:ext cx="2816721" cy="39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C:\Users\User\Desktop\a71dfd7d41f4 копи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0"/>
            <a:ext cx="2635705" cy="3583285"/>
          </a:xfrm>
          <a:prstGeom prst="rect">
            <a:avLst/>
          </a:prstGeom>
          <a:noFill/>
        </p:spPr>
      </p:pic>
      <p:pic>
        <p:nvPicPr>
          <p:cNvPr id="27659" name="Picture 11" descr="C:\Users\User\Desktop\1299508536_prevyu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429000"/>
            <a:ext cx="254725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0" y="1124744"/>
            <a:ext cx="91137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Красив город (орёл, Орёл). Гордая птица – (орёл, Орёл). Моя соседка (галка, Галка) принесла в клетке птицу (галку, Галку). А почему (белое, Белое) море (белое, Белое)?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251520" y="1700808"/>
            <a:ext cx="88924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 Красив город Орёл. Гордая птица – орёл. Моя соседка Галка принесла в клетке птицу галку. А почему Белое море белое?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119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«Почему одно и то же слово написано и с большой, и с маленькой буквы».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Ulia</cp:lastModifiedBy>
  <cp:revision>62</cp:revision>
  <dcterms:created xsi:type="dcterms:W3CDTF">2012-11-29T20:25:31Z</dcterms:created>
  <dcterms:modified xsi:type="dcterms:W3CDTF">2014-11-30T10:19:17Z</dcterms:modified>
</cp:coreProperties>
</file>