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154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492896"/>
            <a:ext cx="5114778" cy="214821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«Цветочная клумба»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27347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7776864" cy="626469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242048" cy="10207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Яркие, разнообразной формы, с приятным ароматом цветы всегда  привлекают внимание.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1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65104"/>
          </a:xfrm>
        </p:spPr>
      </p:pic>
      <p:pic>
        <p:nvPicPr>
          <p:cNvPr id="10" name="Содержимое 9" descr="SDC129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89490"/>
            <a:ext cx="3521075" cy="23473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решили благоустроить нашу территорию клумбой в виде сердца, олицетворяющей детские сердечки.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CA6JY2F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484784"/>
            <a:ext cx="5472608" cy="47525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42048" cy="37570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интерес к развитию и росту растений в комнатных условиях и на клумбе.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242048" cy="51251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формировать понятие «живое растение»;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Развивать у детей</a:t>
            </a:r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наблюдательность и познавательный интерес;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продолжать воспитывать любовь к природе и бережное отношение к ней.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4392488" cy="6349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Вербена – однолетние садовые цветы,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гвоздиковидной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формы. Окраска яркая и сочная. Цветет с июня до самой осени. Могут переносить заморозки до -3 градусов.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odnoletverben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4536504" cy="59766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подготовительный – изучение литературы; приобретение семян и заготовка почвы.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основной – посев семян, пикировка, посадка клумбы, уход и наблюдения за растениями.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заключительный- подведение итогов; выставка детских поделок и рисунков «цветочная клумба»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8"/>
            <a:ext cx="6255488" cy="743507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включает в себя 3 этапа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DC14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10" y="2168863"/>
            <a:ext cx="4536505" cy="3456382"/>
          </a:xfrm>
        </p:spPr>
      </p:pic>
      <p:pic>
        <p:nvPicPr>
          <p:cNvPr id="6" name="Содержимое 5" descr="SDC141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060848"/>
            <a:ext cx="3888432" cy="33843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жидаемые результа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876" y="1609725"/>
            <a:ext cx="6855648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160</TotalTime>
  <Words>88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ПРОЕКТ</vt:lpstr>
      <vt:lpstr>Яркие, разнообразной формы, с приятным ароматом цветы всегда  привлекают внимание.</vt:lpstr>
      <vt:lpstr>Мы решили благоустроить нашу территорию клумбой в виде сердца, олицетворяющей детские сердечки. </vt:lpstr>
      <vt:lpstr>Цель проекта:   формировать интерес к развитию и росту растений в комнатных условиях и на клумбе. </vt:lpstr>
      <vt:lpstr>     Задачи:  - формировать понятие «живое растение»;  - Развивать у детей наблюдательность и познавательный интерес;  - продолжать воспитывать любовь к природе и бережное отношение к ней.  </vt:lpstr>
      <vt:lpstr>Вербена – однолетние садовые цветы, гвоздиковидной формы. Окраска яркая и сочная. Цветет с июня до самой осени. Могут переносить заморозки до -3 градусов. </vt:lpstr>
      <vt:lpstr>1 этап подготовительный – изучение литературы; приобретение семян и заготовка почвы.  2 этап основной – посев семян, пикировка, посадка клумбы, уход и наблюдения за растениями.  3 этап заключительный- подведение итогов; выставка детских поделок и рисунков «цветочная клумба»</vt:lpstr>
      <vt:lpstr>Основной этап</vt:lpstr>
      <vt:lpstr>Ожидаемый результат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2014-05-20T14:42:24Z</dcterms:modified>
</cp:coreProperties>
</file>