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80" r:id="rId4"/>
    <p:sldId id="285" r:id="rId5"/>
    <p:sldId id="283" r:id="rId6"/>
    <p:sldId id="261" r:id="rId7"/>
    <p:sldId id="262" r:id="rId8"/>
    <p:sldId id="264" r:id="rId9"/>
    <p:sldId id="265" r:id="rId10"/>
    <p:sldId id="266" r:id="rId11"/>
    <p:sldId id="267" r:id="rId12"/>
    <p:sldId id="286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D34A9-3B20-40F2-9F9F-4CEB83B8864E}" type="datetimeFigureOut">
              <a:rPr lang="ru-RU"/>
              <a:pPr>
                <a:defRPr/>
              </a:pPr>
              <a:t>13.11.2014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C278C-9D28-408F-9696-0817BD033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7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6F1DE-40D9-400F-B98C-66FC2BBC20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CE2B0F-FA69-4E51-8A44-80BF550B97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291CF-005A-4174-A1B1-D61C99FB88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167C7-50B6-48E3-8B97-CB41EDA4D06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E098F-86B1-4C08-9DCA-DB7D8E504D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1647F-B324-4ADB-831A-8700E1F8B9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554E0-704A-42D1-BE76-DA31F58826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8C2DD-15EE-4ACA-9906-586F06EAC7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0842F-13C1-4A61-B8CF-3F3C231254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9E88D-31FC-4282-872B-CD0D903ACA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6FFF7-EDC6-4348-A4CE-A16D850D1A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6661C-AA0F-4740-986C-04F29F184C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.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20FC2-19BC-4B60-91C1-5C2CE48E1A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8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7CF1-7FCF-432B-979F-0E74271042BC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37D8-C490-4D04-8244-B3E61A3F9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ED25-683C-4994-8C7A-4ED989A19D7A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AD42-7253-4B1B-B79E-80666C9AD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AAD7-2BF9-40E7-8265-6550DA4938BF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498A-5BA7-4FEF-893D-0133BA49B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8B3A-4C51-4729-8EDC-1D5B0984EDBF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4535-1A76-4F5E-9D4B-66BF5415C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F5C7-D413-462D-87EF-D43FE5D48B7A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80D7-B4E5-47F0-8FF0-C50751FD2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50EF-1DDD-4F31-9F87-59E276B509C8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7650-7953-41E2-AC47-AC11D1E69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F617-8EA4-42D1-93F9-E7AF616D6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3E58-51C9-4B83-B5E6-362CC844EDEE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22E4-B2C5-4959-A21C-B7C4AF94D92E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BBA2-C2EE-4321-8206-280550896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D2EE-10EC-402E-828E-299ADFDF6D65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1AE3-39FB-499C-9FC7-709214733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5ADB-B4E0-4B9F-B3C3-187973DD843E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1088-F678-4BF1-859B-73EF58036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A352-B327-4954-9A8E-EFB18EE335DF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7027-7431-4789-BF1A-878E6FA92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2D90FD3-89D5-458D-8D3D-CC765710CC1D}" type="datetimeFigureOut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671DA5-0791-435A-B4CB-D842EC648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4" r:id="rId2"/>
    <p:sldLayoutId id="2147483916" r:id="rId3"/>
    <p:sldLayoutId id="2147483913" r:id="rId4"/>
    <p:sldLayoutId id="2147483917" r:id="rId5"/>
    <p:sldLayoutId id="2147483912" r:id="rId6"/>
    <p:sldLayoutId id="2147483911" r:id="rId7"/>
    <p:sldLayoutId id="2147483910" r:id="rId8"/>
    <p:sldLayoutId id="2147483909" r:id="rId9"/>
    <p:sldLayoutId id="2147483908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Klassicheskie_proizvedeniya_-_Vremena_goda._Osen_Vivaldi_A._(iPlayer.fm).mp3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374650"/>
            <a:ext cx="8305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Осень в произведениях великих художников</a:t>
            </a:r>
          </a:p>
          <a:p>
            <a:pPr eaLnBrk="1" hangingPunct="1">
              <a:defRPr/>
            </a:pP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9654" y="1295400"/>
            <a:ext cx="83058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Klassicheskie_proizvedeniya_-_Vremena_goda._Osen_Vivaldi_A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746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Autumn - Andreev Alexander / KievGallery - paintings, pencil drawing, sculpture, dolls"/>
          <p:cNvPicPr>
            <a:picLocks noChangeAspect="1" noChangeArrowheads="1"/>
          </p:cNvPicPr>
          <p:nvPr/>
        </p:nvPicPr>
        <p:blipFill>
          <a:blip r:embed="rId5"/>
          <a:srcRect r="-1695" b="7246"/>
          <a:stretch>
            <a:fillRect/>
          </a:stretch>
        </p:blipFill>
        <p:spPr bwMode="auto">
          <a:xfrm>
            <a:off x="762000" y="228600"/>
            <a:ext cx="79248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3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Эксперимент &quot;Активное долголетие&quot;-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"/>
            <a:ext cx="7241219" cy="54309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ТН &quot;Осень&quot;. Картины художников. - Babyblog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326" y="3810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Пейзажи художника Олега Ладыгин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7696200" cy="5772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ТН &quot;Осень&quot;. Картины художников. - Babyblog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09600"/>
            <a:ext cx="7315199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Название Картины Неизвестно 000014, Бердник Светлана. 850x745. Просмотров: 171. Обновлено: 09 Ноября 2012 г. www.ArtScroll.ru 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72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Спасибо за красоту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		Золотая осень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C354D"/>
                </a:solidFill>
                <a:cs typeface="Times New Roman" pitchFamily="18" charset="0"/>
              </a:rPr>
              <a:t>Лес, точно терем расписной,</a:t>
            </a:r>
            <a:br>
              <a:rPr lang="ru-RU" b="1" dirty="0" smtClean="0">
                <a:solidFill>
                  <a:srgbClr val="7C354D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7C354D"/>
                </a:solidFill>
                <a:cs typeface="Times New Roman" pitchFamily="18" charset="0"/>
              </a:rPr>
              <a:t>Лиловый, золотой, багряный,</a:t>
            </a:r>
            <a:br>
              <a:rPr lang="ru-RU" b="1" dirty="0" smtClean="0">
                <a:solidFill>
                  <a:srgbClr val="7C354D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7C354D"/>
                </a:solidFill>
                <a:cs typeface="Times New Roman" pitchFamily="18" charset="0"/>
              </a:rPr>
              <a:t>Веселой, пестрою стеной</a:t>
            </a:r>
            <a:br>
              <a:rPr lang="ru-RU" b="1" dirty="0" smtClean="0">
                <a:solidFill>
                  <a:srgbClr val="7C354D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7C354D"/>
                </a:solidFill>
                <a:cs typeface="Times New Roman" pitchFamily="18" charset="0"/>
              </a:rPr>
              <a:t>Стоит над светлою поляной</a:t>
            </a:r>
            <a:endParaRPr lang="ru-RU" dirty="0"/>
          </a:p>
        </p:txBody>
      </p:sp>
      <p:pic>
        <p:nvPicPr>
          <p:cNvPr id="1026" name="Picture 2" descr="C:\Users\user\Desktop\78340918_autumn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5562600" cy="41338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D 87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Пейзажи Янулевича Геннадия &quot; ALLDAY - народный сайт о дизай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289" y="5334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Милые сердцу пейзаж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930" y="410592"/>
            <a:ext cx="74168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Живопись. Пейзаж. Картина Осеннее настроение Краев С. - www.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200"/>
            <a:ext cx="75184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Каталог статей - Сайт учителя начальных классов Инны Бессмерт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85800"/>
            <a:ext cx="7239000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BigPuzzle.ru - пазлы онлайн. Играем бесплатно в пазлы. Много больших онлайн пазлов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"/>
            <a:ext cx="78232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77472988_large_3019244_OsenneyporoyK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645" y="571500"/>
            <a:ext cx="7772400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29</Words>
  <Application>Microsoft Office PowerPoint</Application>
  <PresentationFormat>Экран (4:3)</PresentationFormat>
  <Paragraphs>19</Paragraphs>
  <Slides>14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   Золотая осень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красоту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в произведениях великих художников</dc:title>
  <dc:creator>user</dc:creator>
  <cp:lastModifiedBy>user</cp:lastModifiedBy>
  <cp:revision>30</cp:revision>
  <dcterms:modified xsi:type="dcterms:W3CDTF">2014-11-13T16:34:45Z</dcterms:modified>
</cp:coreProperties>
</file>