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5" autoAdjust="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E2ECD5-5FC3-474F-8180-F767C7C5C4DF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7939C6-BD8A-4592-A098-32A4BF95B8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54868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РАЗВИТИЕ КОММУНИКАТИВНЫХ НАВЫКОВ У ДЕТЕЙ СТАРШЕГО ДОШКОЛЬНОГО ВОЗРАСТА С ИСПОЛЬЗОВАНИЕМ ЗДОРОВЬЕСБЕРЕГАЮЩИХ ТЕХНОЛОГИЙ В УСЛОВИЯХ ДОУ И СЕМЬИ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882900"/>
            <a:ext cx="51149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3132138" y="3573463"/>
            <a:ext cx="5688012" cy="2941637"/>
          </a:xfrm>
        </p:spPr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886075"/>
            <a:ext cx="51149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91606"/>
            <a:ext cx="5485792" cy="4114344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7504" y="4797152"/>
            <a:ext cx="2448272" cy="129614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Старшей группы№5</a:t>
            </a:r>
          </a:p>
          <a:p>
            <a:r>
              <a:rPr lang="ru-RU" dirty="0" smtClean="0"/>
              <a:t>Савина Н.А.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756084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Дошкольное детство – важный период в становлении личности ребенка. Этому способствует высокая детская восприимчивость и внушаемость. Каким станет в будущем ребенок, зависит от воспитания. Поэтому хочется подчеркнуть особую роль семьи в воспитании и развитии ребенка.</a:t>
            </a:r>
            <a:endParaRPr lang="ru-RU" sz="1800" dirty="0"/>
          </a:p>
        </p:txBody>
      </p:sp>
      <p:pic>
        <p:nvPicPr>
          <p:cNvPr id="1026" name="Picture 2" descr="C:\Users\User\Desktop\пед и О\1 (25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6539881" cy="43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88640"/>
            <a:ext cx="6768752" cy="4881210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ru-RU" dirty="0"/>
              <a:t>В  ДОУ большое внимание должно уделяться развитию эмоциональной и коммуникативной сферы ребенка.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связи с этим можно определить </a:t>
            </a:r>
            <a:r>
              <a:rPr lang="ru-RU" b="1" dirty="0"/>
              <a:t>цель: </a:t>
            </a:r>
            <a:r>
              <a:rPr lang="ru-RU" dirty="0"/>
              <a:t>развитие социальных умений и коммуникативных навыков у детей дошкольного возраста, умение понимать свое эмоциональное состояние и распознавать чувства окружающих людей.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достижения  цели нужно поставить </a:t>
            </a:r>
            <a:r>
              <a:rPr lang="ru-RU" b="1" dirty="0"/>
              <a:t>задачи:</a:t>
            </a:r>
            <a:endParaRPr lang="ru-RU" dirty="0"/>
          </a:p>
          <a:p>
            <a:pPr lvl="0"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Учить детей преодолевать застенчивость, умение раскрепощаться.</a:t>
            </a:r>
          </a:p>
          <a:p>
            <a:pPr lvl="0"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Развивать язык жестов, мимики, пантомимики.</a:t>
            </a:r>
          </a:p>
          <a:p>
            <a:pPr lvl="0"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Осознавать собственные чувства, эмоции, распознавать разные эмоциональные состояния других людей.</a:t>
            </a:r>
          </a:p>
          <a:p>
            <a:pPr lvl="0"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Развивать навыки совместной деятельности со сверстниками и взрослыми.</a:t>
            </a:r>
          </a:p>
          <a:p>
            <a:pPr lvl="0"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Воспитывать доброжелательное отношение друг к другу, формировать способность выражать словами свои чувства.</a:t>
            </a:r>
          </a:p>
          <a:p>
            <a:pPr lvl="0"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Объединить усилия педагогов и родителей для развития коммуникативных навыков детей.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4080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4568" y="-891480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6"/>
            <a:ext cx="7632848" cy="6669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Для достижения положительных результатов по данному направлению </a:t>
            </a:r>
            <a:r>
              <a:rPr lang="ru-RU" sz="1800" dirty="0" smtClean="0"/>
              <a:t>в </a:t>
            </a:r>
            <a:r>
              <a:rPr lang="ru-RU" sz="1800" dirty="0"/>
              <a:t>работе используются следующие методы и приемы</a:t>
            </a:r>
            <a:r>
              <a:rPr lang="ru-RU" sz="1800" dirty="0" smtClean="0"/>
              <a:t>:</a:t>
            </a:r>
            <a:r>
              <a:rPr lang="ru-RU" sz="1800" dirty="0"/>
              <a:t>	</a:t>
            </a:r>
          </a:p>
          <a:p>
            <a:endParaRPr lang="ru-RU" sz="1800" dirty="0" smtClean="0"/>
          </a:p>
          <a:p>
            <a:r>
              <a:rPr lang="ru-RU" sz="1800" dirty="0" smtClean="0"/>
              <a:t>Словесные </a:t>
            </a:r>
            <a:r>
              <a:rPr lang="ru-RU" sz="1800" dirty="0"/>
              <a:t>(рассказ, беседа, составление детьми рассказов и сказок, обсуждение, объяснение, чтение художественных и фольклорных произведений</a:t>
            </a:r>
            <a:r>
              <a:rPr lang="ru-RU" sz="1800" dirty="0" smtClean="0"/>
              <a:t>);</a:t>
            </a:r>
            <a:r>
              <a:rPr lang="ru-RU" sz="1800" dirty="0"/>
              <a:t>	</a:t>
            </a:r>
          </a:p>
          <a:p>
            <a:endParaRPr lang="ru-RU" sz="1800" dirty="0" smtClean="0"/>
          </a:p>
          <a:p>
            <a:r>
              <a:rPr lang="ru-RU" sz="1800" dirty="0" smtClean="0"/>
              <a:t>Наглядные </a:t>
            </a:r>
            <a:r>
              <a:rPr lang="ru-RU" sz="1800" dirty="0"/>
              <a:t>(наблюдение, демонстрация наглядных пособий, иллюстраций, разыгрывание театрализованных сценок</a:t>
            </a:r>
            <a:r>
              <a:rPr lang="ru-RU" sz="1800" dirty="0" smtClean="0"/>
              <a:t>);</a:t>
            </a:r>
            <a:r>
              <a:rPr lang="ru-RU" sz="1800" dirty="0"/>
              <a:t>	</a:t>
            </a:r>
          </a:p>
          <a:p>
            <a:endParaRPr lang="ru-RU" sz="1800" dirty="0" smtClean="0"/>
          </a:p>
          <a:p>
            <a:r>
              <a:rPr lang="ru-RU" sz="1800" dirty="0" smtClean="0"/>
              <a:t>Практические </a:t>
            </a:r>
            <a:r>
              <a:rPr lang="ru-RU" sz="1800" dirty="0"/>
              <a:t>(упражнения, творческая деятельность, самостоятельное разыгрывание ситуаций, театрализация с участием детей, решение социально-нравственных задач</a:t>
            </a:r>
            <a:r>
              <a:rPr lang="ru-RU" sz="1800" dirty="0" smtClean="0"/>
              <a:t>);</a:t>
            </a:r>
            <a:r>
              <a:rPr lang="ru-RU" sz="1800" dirty="0"/>
              <a:t>	</a:t>
            </a:r>
          </a:p>
          <a:p>
            <a:endParaRPr lang="ru-RU" sz="1800" dirty="0" smtClean="0"/>
          </a:p>
          <a:p>
            <a:r>
              <a:rPr lang="ru-RU" sz="1800" dirty="0" smtClean="0"/>
              <a:t>Игровые </a:t>
            </a:r>
            <a:r>
              <a:rPr lang="ru-RU" sz="1800" dirty="0"/>
              <a:t>(дидактическая игра, игры для эмоционального развития, режиссерские и сюжетно-ролевые игры, воображаемая ситуация, здоровьесберегающие игры (пальчиковые игры</a:t>
            </a:r>
            <a:r>
              <a:rPr lang="ru-RU" sz="1800" dirty="0" smtClean="0"/>
              <a:t>, </a:t>
            </a:r>
            <a:r>
              <a:rPr lang="ru-RU" sz="1800" dirty="0"/>
              <a:t>дыхательные гимнастики, подвижные игры и др.), сюрпризные моменты, загадки, игры для воспитания гуманных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488" y="692696"/>
            <a:ext cx="36195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При составлении занятий стараться включать игры на развитие эмоциональной отзывчивости детей.</a:t>
            </a:r>
            <a:endParaRPr lang="ru-RU" sz="1800" dirty="0"/>
          </a:p>
        </p:txBody>
      </p:sp>
      <p:pic>
        <p:nvPicPr>
          <p:cNvPr id="2050" name="Picture 2" descr="C:\Users\User\Desktop\S6301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20" y="356741"/>
            <a:ext cx="4067944" cy="27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6301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9" y="2496706"/>
            <a:ext cx="387274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11215" y="3501008"/>
            <a:ext cx="3119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налаживания диалогического общения используются настольно-печатные, дидактические игры, такие как лото, домино, игры с </a:t>
            </a:r>
            <a:r>
              <a:rPr lang="ru-RU" dirty="0" smtClean="0"/>
              <a:t>правилами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24" y="5255334"/>
            <a:ext cx="4252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занятиях психопрофилактики дети учатся выражать эмоции, преодолевают барьер в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20092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5340"/>
            <a:ext cx="2880320" cy="324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Подвижные игры, основанные на активных двигательных действиях детей, способствуют не только физическому воспитанию. </a:t>
            </a:r>
          </a:p>
        </p:txBody>
      </p:sp>
      <p:pic>
        <p:nvPicPr>
          <p:cNvPr id="3074" name="Picture 2" descr="C:\Users\User\Desktop\IMG_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36" y="26064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3811977"/>
            <a:ext cx="395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из направлений здоровьесберегающей работы в детском саду является проведение с детьми различных экскурсий, которые несут как практические, так и теоретические знания.</a:t>
            </a:r>
          </a:p>
        </p:txBody>
      </p:sp>
      <p:pic>
        <p:nvPicPr>
          <p:cNvPr id="3075" name="Picture 3" descr="C:\Users\User\Desktop\IMG_3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29000"/>
            <a:ext cx="37898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2373" y="260648"/>
            <a:ext cx="3106688" cy="1603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Важное средство развития навыков совместной деятельности - сюжетно-ролевая игра.</a:t>
            </a:r>
          </a:p>
        </p:txBody>
      </p:sp>
      <p:pic>
        <p:nvPicPr>
          <p:cNvPr id="4098" name="Picture 2" descr="C:\Users\User\Desktop\IMG_0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88"/>
            <a:ext cx="3678932" cy="29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8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1" y="1700808"/>
            <a:ext cx="3384376" cy="22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3429000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Особое внимание эмоциональному воспитанию, навыкам общения уделяется в процессе театрализованной деятельности.</a:t>
            </a:r>
          </a:p>
        </p:txBody>
      </p:sp>
      <p:pic>
        <p:nvPicPr>
          <p:cNvPr id="4100" name="Picture 4" descr="C:\Users\User\Desktop\SDC10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1" y="416878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Проведенные совместные мероприятия такие как: открытые просмотры занятий «Моя семья», «Праздник мам», «День защитника Отечества», «День победы», развлечения «Путешествие по космической галактике», «Осенняя ярмарка», «Новогодний карнавал», круглые столы, показали: мамы и папы глубже вникают в работу детского сада, интересуются различными сторонами воспитания детей, обмениваются опытом, активнее посещают наши мероприятия, участвуют в их организации.</a:t>
            </a:r>
          </a:p>
        </p:txBody>
      </p:sp>
      <p:pic>
        <p:nvPicPr>
          <p:cNvPr id="5122" name="Picture 2" descr="C:\Users\User\Desktop\IMG_0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3953074" cy="29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_0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2996952"/>
            <a:ext cx="3974108" cy="29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211144" cy="24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заключении хочется сказать, что работа по формированию коммуникативных навыков у детей дошкольного возраста способна обогатить социальный опыт детей и возможно устранить большую часть проблем в общении. Ведь во главе воспитания культурного человека стоим мы – воспитатели и родители.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146" name="Picture 2" descr="C:\Users\User\Desktop\IMG_0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2" y="2204864"/>
            <a:ext cx="65527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</TotalTime>
  <Words>321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2013-11-15T17:08:16Z</dcterms:created>
  <dcterms:modified xsi:type="dcterms:W3CDTF">2013-11-17T17:31:01Z</dcterms:modified>
</cp:coreProperties>
</file>