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B1A3-CE42-42C6-9B59-47A81CCA022A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F39CC7-648A-45EE-B8F2-674A988F1D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B1A3-CE42-42C6-9B59-47A81CCA022A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9CC7-648A-45EE-B8F2-674A988F1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6F39CC7-648A-45EE-B8F2-674A988F1D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B1A3-CE42-42C6-9B59-47A81CCA022A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DBD8C-25A7-4845-A76C-CE63D6BCC5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118B-971A-403F-8F4A-9EA8D796AD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04296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0D9D9-9033-4E07-B8A3-4581D91E7D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8ECA3-062B-44FE-9D1B-2A61E02044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56805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A9344-1324-40D5-AD03-E3CCA864E9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C531-96DC-47E1-AD52-BAFD838768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43545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6ADEE-033E-492F-8443-FA0A5415E5F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116DB-457F-4D44-9F7B-0D56186793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54375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FA122-1815-48C7-AFAE-86BDCA5892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D3E4-3E55-4535-9C47-164303C0D6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67353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AAB87-5924-4D16-860B-47C0D455A6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1437C-BF0F-4553-9FE6-2F51FCEC84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123842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E700A-8456-4CA6-8148-BC32A050FD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74BFD-8F24-4205-A570-72DF6C881C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42307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D4BC8-BB4F-4430-A453-0075D8B5D4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9D288-2FC3-4783-9602-56FE1E97DB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80746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B1A3-CE42-42C6-9B59-47A81CCA022A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6F39CC7-648A-45EE-B8F2-674A988F1D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BFEA9-1DFB-4785-B200-87485EDCC9B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CDC2C-B659-4A9A-AA85-0E15F9A922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49467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37316-E4F0-4129-85F1-2352259609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6E255-37A0-4E62-ABFF-E8CAB252B4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28501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F7242-3744-40DC-99FF-7BDCE16A5B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4CAA2-2DD8-4F62-B710-2831BA50AD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4812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B1A3-CE42-42C6-9B59-47A81CCA022A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F39CC7-648A-45EE-B8F2-674A988F1D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E5EB1A3-CE42-42C6-9B59-47A81CCA022A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39CC7-648A-45EE-B8F2-674A988F1D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B1A3-CE42-42C6-9B59-47A81CCA022A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6F39CC7-648A-45EE-B8F2-674A988F1D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B1A3-CE42-42C6-9B59-47A81CCA022A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6F39CC7-648A-45EE-B8F2-674A988F1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B1A3-CE42-42C6-9B59-47A81CCA022A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F39CC7-648A-45EE-B8F2-674A988F1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F39CC7-648A-45EE-B8F2-674A988F1D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B1A3-CE42-42C6-9B59-47A81CCA022A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6F39CC7-648A-45EE-B8F2-674A988F1D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E5EB1A3-CE42-42C6-9B59-47A81CCA022A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E5EB1A3-CE42-42C6-9B59-47A81CCA022A}" type="datetimeFigureOut">
              <a:rPr lang="ru-RU" smtClean="0"/>
              <a:pPr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6F39CC7-648A-45EE-B8F2-674A988F1D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8BED11-24E0-4CC0-9601-85E93D3226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114F1B-1CCC-4E11-BD54-89BD80AD96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32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y-zozh.ru/wp-content/uploads/util-batareek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my-zozh.ru/wp-content/uploads/utilizaciya_batareek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780928"/>
            <a:ext cx="8496944" cy="338437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Классный час во 2 «А»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классе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Агафонова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Лариса Александровна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Ершовская средняя общеобразовательная школа имени Героя Советского Союза </a:t>
            </a:r>
            <a:endParaRPr lang="en-US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Василия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Фабричнова</a:t>
            </a:r>
          </a:p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2013 год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Утилизация батареек</a:t>
            </a:r>
            <a:endParaRPr lang="ru-RU" sz="4800" b="1" dirty="0"/>
          </a:p>
        </p:txBody>
      </p:sp>
      <p:pic>
        <p:nvPicPr>
          <p:cNvPr id="4" name="Рисунок 3" descr="Утилизация батареек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9160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Утилизация батареек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869160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1515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Алкалиновые (щелочные) батарейки</a:t>
            </a:r>
            <a:endParaRPr lang="ru-RU" b="1" dirty="0"/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71296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0358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5029200"/>
            <a:ext cx="6048672" cy="1352128"/>
          </a:xfrm>
        </p:spPr>
        <p:txBody>
          <a:bodyPr/>
          <a:lstStyle/>
          <a:p>
            <a:pPr algn="ctr"/>
            <a:r>
              <a:rPr lang="ru-RU" sz="2800" dirty="0" smtClean="0"/>
              <a:t>Чем опасны тяжелые металлы, находящиеся в батарейках?</a:t>
            </a:r>
            <a:endParaRPr lang="ru-RU" sz="28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908720"/>
            <a:ext cx="2438400" cy="52578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Беспечно выброшенная в мусорное ведро батарейка попадает на свалку, где вместе с другим мусором возгорается и тлеет, а на </a:t>
            </a:r>
            <a:r>
              <a:rPr lang="ru-RU" sz="2000" b="1" dirty="0" err="1" smtClean="0"/>
              <a:t>мусоро-сжигательных</a:t>
            </a:r>
            <a:r>
              <a:rPr lang="ru-RU" sz="2000" b="1" dirty="0" smtClean="0"/>
              <a:t> заводах и вовсе горит).</a:t>
            </a:r>
            <a:endParaRPr lang="ru-RU" sz="2000" b="1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16564"/>
            <a:ext cx="604916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0246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5101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592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7" cy="165618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С клубами дыма выпускается туча </a:t>
            </a:r>
            <a:r>
              <a:rPr lang="ru-RU" sz="2800" b="1" dirty="0" err="1" smtClean="0"/>
              <a:t>диоксинов</a:t>
            </a:r>
            <a:r>
              <a:rPr lang="ru-RU" sz="2800" b="1" dirty="0" smtClean="0"/>
              <a:t>.  Даже минимальным дозам этих ядовитых соединений человечество обязано онкологическими и другими заболеваниями.</a:t>
            </a:r>
            <a:endParaRPr lang="ru-RU" sz="2800" b="1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876389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5769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49837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908720"/>
            <a:ext cx="2362200" cy="521744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Подсчитано, что одна пальчиковая батарейка, беспечно выброшенная в ведро, может загрязнить тяжёлыми металлами около 20 кв. м земли, а в лесной зоне это территория обитания деревьев и животных!!!</a:t>
            </a:r>
            <a:endParaRPr lang="ru-RU" sz="20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1" y="620713"/>
            <a:ext cx="5688310" cy="568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035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400" b="1" dirty="0" smtClean="0"/>
              <a:t>Диоксины проникают в наш организм не только с дымом: с дождевой водой они попадают в почву, воду и растения. Дальше по цепочке прямо к нам на стол с едой и питьем.</a:t>
            </a:r>
            <a:endParaRPr lang="ru-RU" sz="2400" b="1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79"/>
            <a:ext cx="8729538" cy="403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6611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13747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Что нужно сделать, чтобы избежать таких последствий?</a:t>
            </a:r>
            <a:endParaRPr lang="ru-RU" sz="2800" b="1" dirty="0"/>
          </a:p>
        </p:txBody>
      </p:sp>
      <p:pic>
        <p:nvPicPr>
          <p:cNvPr id="3" name="Объект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413"/>
            <a:ext cx="8783513" cy="511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2434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33400"/>
            <a:ext cx="8964488" cy="15240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Сдай батарейку </a:t>
            </a:r>
            <a:r>
              <a:rPr lang="ru-RU" sz="5400" b="1" dirty="0" smtClean="0"/>
              <a:t>–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6000" b="1" dirty="0" smtClean="0"/>
              <a:t> </a:t>
            </a:r>
            <a:r>
              <a:rPr lang="ru-RU" sz="6000" b="1" dirty="0" smtClean="0"/>
              <a:t>спаси жизнь!!!</a:t>
            </a:r>
            <a:endParaRPr lang="ru-RU" sz="6000" b="1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8784976" cy="432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6895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21034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268760"/>
            <a:ext cx="2362200" cy="485740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Взглянув на обычную пальчиковую батарейку, вы практически всегда увидите на ней этот знак!!!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620688"/>
            <a:ext cx="554461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8878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5029200"/>
            <a:ext cx="5976664" cy="1424136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выкидывать в мусорное ведро.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специальной утилизации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48680"/>
            <a:ext cx="597666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0107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Чем же вредны батарейки???</a:t>
            </a:r>
            <a:endParaRPr lang="ru-RU" sz="3600" b="1" dirty="0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784976" cy="472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6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2362200" cy="57038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124744"/>
            <a:ext cx="2362200" cy="500141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Батарейки содержат тяжёлые металлы (кадмий, свинец, ртуть, литий и т. д.), которые сильно загрязняют окружающую среду.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76250"/>
            <a:ext cx="603508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605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Батарейки бывают четырех типов.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48681"/>
            <a:ext cx="597666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5673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Серебряные батарейки</a:t>
            </a:r>
            <a:endParaRPr lang="ru-RU" b="1" dirty="0"/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7849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267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Литиевые батарейки</a:t>
            </a:r>
            <a:endParaRPr lang="ru-RU" b="1" dirty="0"/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784976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5464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Солевые (угольно-цинковые, марганцево- цинковые</a:t>
            </a:r>
            <a:endParaRPr lang="ru-RU" b="1" dirty="0"/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799"/>
            <a:ext cx="8784976" cy="47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211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52</TotalTime>
  <Words>244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Официальная</vt:lpstr>
      <vt:lpstr>Тема Office</vt:lpstr>
      <vt:lpstr>Утилизация батареек</vt:lpstr>
      <vt:lpstr> </vt:lpstr>
      <vt:lpstr>Запрещено выкидывать в мусорное ведро.  Требует специальной утилизации.</vt:lpstr>
      <vt:lpstr>Чем же вредны батарейки???</vt:lpstr>
      <vt:lpstr> </vt:lpstr>
      <vt:lpstr>Батарейки бывают четырех типов.</vt:lpstr>
      <vt:lpstr>Серебряные батарейки</vt:lpstr>
      <vt:lpstr>Литиевые батарейки</vt:lpstr>
      <vt:lpstr>Солевые (угольно-цинковые, марганцево- цинковые</vt:lpstr>
      <vt:lpstr>Алкалиновые (щелочные) батарейки</vt:lpstr>
      <vt:lpstr>Чем опасны тяжелые металлы, находящиеся в батарейках?</vt:lpstr>
      <vt:lpstr>Слайд 12</vt:lpstr>
      <vt:lpstr>С клубами дыма выпускается туча диоксинов.  Даже минимальным дозам этих ядовитых соединений человечество обязано онкологическими и другими заболеваниями.</vt:lpstr>
      <vt:lpstr> </vt:lpstr>
      <vt:lpstr>Диоксины проникают в наш организм не только с дымом: с дождевой водой они попадают в почву, воду и растения. Дальше по цепочке прямо к нам на стол с едой и питьем.</vt:lpstr>
      <vt:lpstr>Слайд 16</vt:lpstr>
      <vt:lpstr>Что нужно сделать, чтобы избежать таких последствий?</vt:lpstr>
      <vt:lpstr>Сдай батарейку –  спаси жизнь!!!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Утилизация батареек</dc:title>
  <dc:creator>Лариса Александровна</dc:creator>
  <cp:lastModifiedBy>One</cp:lastModifiedBy>
  <cp:revision>6</cp:revision>
  <dcterms:created xsi:type="dcterms:W3CDTF">2013-11-27T10:08:45Z</dcterms:created>
  <dcterms:modified xsi:type="dcterms:W3CDTF">2013-11-28T18:52:47Z</dcterms:modified>
</cp:coreProperties>
</file>