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3" r:id="rId3"/>
    <p:sldId id="265" r:id="rId4"/>
    <p:sldId id="267" r:id="rId5"/>
    <p:sldId id="270" r:id="rId6"/>
    <p:sldId id="272" r:id="rId7"/>
    <p:sldId id="27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A4B35-C90C-42D9-98B9-E61072033FF5}" type="datetimeFigureOut">
              <a:rPr lang="ru-RU" smtClean="0"/>
              <a:t>02.01.2004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024A83-FF11-4EF8-AF15-B1002BEAF9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534E1-056F-4616-B8E3-F8C13C8C28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78286-AD58-4D11-A1A0-04824E74E5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8743A-B280-4791-B951-976DD86A7D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9E95A-0472-4AC9-BAD2-C400FD34FE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9A95D-C3A6-46EE-B08B-2E88C1F5A0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D204C-0202-463E-A88C-3C0428CD92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52DBE-5095-4FF7-A2E5-126C9C4673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CCE21-A4D2-40C5-9E7F-199B891790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CCFF8-6E0B-4837-A43F-C8A2546D29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EA0C5-1D00-45BB-8D62-7D2C063EED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8750C-2197-470F-9068-4B05BE90A0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F9910DB-A6FB-4D3E-A2D1-B8D052CF9A0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4;&#1072;&#1089;&#1089;&#1072;\&#1080;&#1075;&#1088;&#1072;%20&#1089;%20&#1079;&#1072;&#1083;&#1086;&#1084;%20.%20&#1087;&#1077;&#1089;&#1085;&#1103;%20&#1058;&#1072;&#1085;&#1094;&#1091;&#1077;&#1084;%20&#1089;&#1080;&#1076;&#1103;.wma" TargetMode="Externa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4612" y="2428868"/>
            <a:ext cx="39785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Масса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\Мои документы\школа\фон\33430372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642918"/>
            <a:ext cx="2170283" cy="2333638"/>
          </a:xfrm>
          <a:prstGeom prst="rect">
            <a:avLst/>
          </a:prstGeom>
          <a:noFill/>
        </p:spPr>
      </p:pic>
      <p:pic>
        <p:nvPicPr>
          <p:cNvPr id="1027" name="Picture 3" descr="C:\Documents and Settings\User\Мои документы\школа\Букварь\картинки\93620608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642918"/>
            <a:ext cx="1143002" cy="22860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86050" y="3929066"/>
            <a:ext cx="5698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Выполнила </a:t>
            </a:r>
          </a:p>
          <a:p>
            <a:r>
              <a:rPr lang="ru-RU" sz="2400" b="1" dirty="0" err="1" smtClean="0">
                <a:latin typeface="Arial Black" pitchFamily="34" charset="0"/>
              </a:rPr>
              <a:t>Резанова</a:t>
            </a:r>
            <a:r>
              <a:rPr lang="ru-RU" sz="2400" b="1" dirty="0" smtClean="0">
                <a:latin typeface="Arial Black" pitchFamily="34" charset="0"/>
              </a:rPr>
              <a:t> Татьяна Анатольевна</a:t>
            </a:r>
          </a:p>
          <a:p>
            <a:r>
              <a:rPr lang="ru-RU" sz="2400" b="1" dirty="0" smtClean="0">
                <a:latin typeface="Arial Black" pitchFamily="34" charset="0"/>
              </a:rPr>
              <a:t>учитель начальных классов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0"/>
            <a:ext cx="75649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Муниципальное общеобразовательное учреждение</a:t>
            </a:r>
          </a:p>
          <a:p>
            <a:pPr algn="ctr"/>
            <a:r>
              <a:rPr lang="ru-RU" b="1" dirty="0" smtClean="0"/>
              <a:t>«Средняя общеобразовательная школа № 65 им. </a:t>
            </a:r>
            <a:r>
              <a:rPr lang="ru-RU" b="1" dirty="0" err="1" smtClean="0"/>
              <a:t>Б.П.Агапитова</a:t>
            </a:r>
            <a:endParaRPr lang="ru-RU" b="1" dirty="0" smtClean="0"/>
          </a:p>
          <a:p>
            <a:pPr algn="ctr"/>
            <a:r>
              <a:rPr lang="ru-RU" b="1" dirty="0" smtClean="0"/>
              <a:t>с УИПМЭЦ» города Магнитогорска</a:t>
            </a:r>
            <a:endParaRPr lang="ru-RU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534E1-056F-4616-B8E3-F8C13C8C286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21442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  <a:latin typeface="Arial Black" pitchFamily="34" charset="0"/>
              </a:rPr>
              <a:t>Желаю удачи !</a:t>
            </a:r>
            <a:endParaRPr lang="ru-RU" dirty="0">
              <a:solidFill>
                <a:srgbClr val="008000"/>
              </a:solidFill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9E95A-0472-4AC9-BAD2-C400FD34FE0E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050" name="Picture 2" descr="D:\SAVE\Для Татьяны\Картинки и смайлы\смайлики\канцелярия\kniga_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611964"/>
            <a:ext cx="2967049" cy="2305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4357718" cy="1143000"/>
          </a:xfrm>
        </p:spPr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r>
              <a:rPr lang="ru-RU" b="1" dirty="0" smtClean="0">
                <a:latin typeface="Arial Black" pitchFamily="34" charset="0"/>
              </a:rPr>
              <a:t>сы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3929070" cy="261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142984"/>
            <a:ext cx="3828288" cy="359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745039" y="5000636"/>
            <a:ext cx="439896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/>
              <a:t>Весы - один из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/>
              <a:t>древнейших приборов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4214818"/>
            <a:ext cx="2786082" cy="145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9E95A-0472-4AC9-BAD2-C400FD34FE0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4143404" cy="1143000"/>
          </a:xfrm>
        </p:spPr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r>
              <a:rPr lang="ru-RU" b="1" dirty="0" smtClean="0">
                <a:latin typeface="Arial Black" pitchFamily="34" charset="0"/>
              </a:rPr>
              <a:t>сы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3500438"/>
            <a:ext cx="34765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Электронные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весы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96418"/>
            <a:ext cx="3286116" cy="250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277" y="3714748"/>
            <a:ext cx="2341723" cy="314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00628" y="5903893"/>
            <a:ext cx="23560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Весы для </a:t>
            </a:r>
          </a:p>
          <a:p>
            <a:r>
              <a:rPr lang="ru-RU" sz="2800" dirty="0" smtClean="0"/>
              <a:t>лаборатории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214818"/>
            <a:ext cx="1428760" cy="184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214818"/>
            <a:ext cx="114300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786050" y="6143644"/>
            <a:ext cx="1523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Безмен 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0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071934" y="1785926"/>
            <a:ext cx="32147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>Настольные циферблатные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/>
              <a:t>(торговые) весы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071934" y="3071810"/>
            <a:ext cx="36336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Механические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весы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9E95A-0472-4AC9-BAD2-C400FD34FE0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festival.1september.ru/articles/577860/f_clip_image0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328614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6" descr="http://festival.1september.ru/articles/577860/f_clip_image004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428737"/>
            <a:ext cx="335758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57488" y="4643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450057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28992" y="5214950"/>
            <a:ext cx="27286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5</a:t>
            </a:r>
            <a:r>
              <a:rPr lang="en-US" sz="8800" b="1" dirty="0" smtClean="0"/>
              <a:t> &gt; 2</a:t>
            </a:r>
            <a:endParaRPr lang="ru-RU" sz="8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857356" y="0"/>
            <a:ext cx="24064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Arial Black" pitchFamily="34" charset="0"/>
              </a:rPr>
              <a:t>Ма</a:t>
            </a:r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сс</a:t>
            </a:r>
            <a:r>
              <a:rPr lang="ru-RU" sz="4800" b="1" dirty="0" smtClean="0">
                <a:latin typeface="Arial Black" pitchFamily="34" charset="0"/>
              </a:rPr>
              <a:t>а</a:t>
            </a:r>
            <a:endParaRPr lang="ru-RU" sz="4800" b="1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810" y="0"/>
            <a:ext cx="3916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- </a:t>
            </a:r>
            <a:r>
              <a:rPr lang="ru-RU" sz="4800" b="1" dirty="0" smtClean="0">
                <a:latin typeface="Arial Black" pitchFamily="34" charset="0"/>
              </a:rPr>
              <a:t>в</a:t>
            </a:r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е</a:t>
            </a:r>
            <a:r>
              <a:rPr lang="ru-RU" sz="4800" b="1" dirty="0" smtClean="0">
                <a:latin typeface="Arial Black" pitchFamily="34" charset="0"/>
              </a:rPr>
              <a:t>л</a:t>
            </a:r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sz="4800" b="1" dirty="0" smtClean="0">
                <a:latin typeface="Arial Black" pitchFamily="34" charset="0"/>
              </a:rPr>
              <a:t>ч</a:t>
            </a:r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sz="4800" b="1" dirty="0" smtClean="0">
                <a:latin typeface="Arial Black" pitchFamily="34" charset="0"/>
              </a:rPr>
              <a:t>на</a:t>
            </a:r>
            <a:endParaRPr lang="ru-RU" sz="4800" b="1" dirty="0">
              <a:latin typeface="Arial Black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9E95A-0472-4AC9-BAD2-C400FD34FE0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9E95A-0472-4AC9-BAD2-C400FD34FE0E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игра с залом . песня Танцуем сид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3979" y="0"/>
            <a:ext cx="7620021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к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b="1" dirty="0" smtClean="0">
                <a:latin typeface="Arial Black" pitchFamily="34" charset="0"/>
              </a:rPr>
              <a:t>л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о</a:t>
            </a:r>
            <a:r>
              <a:rPr lang="ru-RU" b="1" dirty="0" smtClean="0">
                <a:latin typeface="Arial Black" pitchFamily="34" charset="0"/>
              </a:rPr>
              <a:t>гра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мм</a:t>
            </a:r>
            <a:r>
              <a:rPr lang="ru-RU" b="1" dirty="0" smtClean="0">
                <a:latin typeface="Arial Black" pitchFamily="34" charset="0"/>
              </a:rPr>
              <a:t> (кг)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3790215" cy="358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375420"/>
            <a:ext cx="4643438" cy="348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Documents and Settings\Алексей\Рабочий стол\математика кг\весы\SQG2GCA0XYC8FCA0B4UA2CADKEN7XCANKJAPLCA738QFKCAXYUTAQCA1N4Z2YCA3IVRTQCAJTJHKCCA7GD6LFCA5VAWXACANJ12NFCAJRM43HCAO348GZCA4AMRQPCAVSJTB8CAW9LDCXCAF6RZJDCAD5QVXE.bmp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428736"/>
            <a:ext cx="3219048" cy="4066667"/>
          </a:xfrm>
          <a:prstGeom prst="rect">
            <a:avLst/>
          </a:prstGeom>
          <a:noFill/>
        </p:spPr>
      </p:pic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3857620" y="3571876"/>
            <a:ext cx="14287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b="1" dirty="0">
                <a:latin typeface="Times New Roman" pitchFamily="18" charset="0"/>
              </a:rPr>
              <a:t>1 кг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9E95A-0472-4AC9-BAD2-C400FD34FE0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75</Words>
  <Application>Microsoft Office PowerPoint</Application>
  <PresentationFormat>Экран (4:3)</PresentationFormat>
  <Paragraphs>33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Слайд 1</vt:lpstr>
      <vt:lpstr>Желаю удачи !</vt:lpstr>
      <vt:lpstr>Весы</vt:lpstr>
      <vt:lpstr>Весы</vt:lpstr>
      <vt:lpstr>Слайд 5</vt:lpstr>
      <vt:lpstr>Слайд 6</vt:lpstr>
      <vt:lpstr>килограмм (кг)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33</cp:revision>
  <dcterms:created xsi:type="dcterms:W3CDTF">2010-06-10T04:57:21Z</dcterms:created>
  <dcterms:modified xsi:type="dcterms:W3CDTF">2004-01-02T05:02:22Z</dcterms:modified>
</cp:coreProperties>
</file>