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4" r:id="rId8"/>
    <p:sldId id="260" r:id="rId9"/>
    <p:sldId id="261" r:id="rId10"/>
    <p:sldId id="262" r:id="rId11"/>
    <p:sldId id="263" r:id="rId12"/>
    <p:sldId id="271" r:id="rId13"/>
    <p:sldId id="265" r:id="rId14"/>
    <p:sldId id="268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164" y="2708920"/>
            <a:ext cx="8244408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3810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haroni"/>
              </a:rPr>
              <a:t>"На чём мы путешествуем?" </a:t>
            </a:r>
            <a:endParaRPr lang="ru-RU" sz="7200" b="1" dirty="0">
              <a:ln w="38100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31010"/>
            <a:ext cx="6026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28575">
                  <a:solidFill>
                    <a:srgbClr val="00206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Тема</a:t>
            </a:r>
            <a:r>
              <a:rPr lang="ru-RU" sz="4400" b="1" dirty="0">
                <a:ln w="28575">
                  <a:solidFill>
                    <a:srgbClr val="00206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haroni"/>
              </a:rPr>
              <a:t>: </a:t>
            </a:r>
            <a:endParaRPr lang="ru-RU" sz="4400" dirty="0"/>
          </a:p>
        </p:txBody>
      </p:sp>
      <p:pic>
        <p:nvPicPr>
          <p:cNvPr id="7" name="Picture 6" descr="B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195" y="548680"/>
            <a:ext cx="2089150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Новая папка (3)\20141110_09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04220">
            <a:off x="68621" y="2378502"/>
            <a:ext cx="4667177" cy="3500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мья\Desktop\Новая папка (3)\моё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19827">
            <a:off x="4605496" y="2282504"/>
            <a:ext cx="4763273" cy="377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82013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Дети выбирают картинку с изображением собаки или оленя, строят сани из стульчиков и строительного материала и отправляются в путешествие дальше. Воспитатель управляет санями и обращает внимание детей на сугробы, животных, которые встречаются в тундре.</a:t>
            </a:r>
          </a:p>
        </p:txBody>
      </p:sp>
    </p:spTree>
    <p:extLst>
      <p:ext uri="{BB962C8B-B14F-4D97-AF65-F5344CB8AC3E}">
        <p14:creationId xmlns:p14="http://schemas.microsoft.com/office/powerpoint/2010/main" val="20776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мья\Desktop\Новая папка (3)\мо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69333" y="1718842"/>
            <a:ext cx="5236678" cy="4122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556792"/>
            <a:ext cx="6048673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-Долго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ехали 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       мы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с вами,</a:t>
            </a:r>
          </a:p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  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Я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устала так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а вы?</a:t>
            </a:r>
          </a:p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           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68431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2-я остановка «Передышка».</a:t>
            </a:r>
          </a:p>
        </p:txBody>
      </p:sp>
    </p:spTree>
    <p:extLst>
      <p:ext uri="{BB962C8B-B14F-4D97-AF65-F5344CB8AC3E}">
        <p14:creationId xmlns:p14="http://schemas.microsoft.com/office/powerpoint/2010/main" val="8864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мья\Desktop\Новая папка (3)\20141110_09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487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60648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-Здесь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давайте отдохнем</a:t>
            </a:r>
            <a:r>
              <a:rPr lang="ru-RU" sz="40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  Самолет наш подождем.</a:t>
            </a:r>
          </a:p>
        </p:txBody>
      </p:sp>
    </p:spTree>
    <p:extLst>
      <p:ext uri="{BB962C8B-B14F-4D97-AF65-F5344CB8AC3E}">
        <p14:creationId xmlns:p14="http://schemas.microsoft.com/office/powerpoint/2010/main" val="33812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4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Игра-имитация «Самолеты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».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775925"/>
            <a:ext cx="828092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Дети изображают полет самолета: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заводят мотор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взлетают</a:t>
            </a:r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приземляются.</a:t>
            </a:r>
          </a:p>
        </p:txBody>
      </p:sp>
      <p:pic>
        <p:nvPicPr>
          <p:cNvPr id="4098" name="Picture 2" descr="C:\Users\Семья\Desktop\Новая папка (3)\20141110_0909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658">
            <a:off x="-1754" y="2662755"/>
            <a:ext cx="4575910" cy="343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мья\Desktop\Новая папка (3)\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1253">
            <a:off x="4402124" y="3256939"/>
            <a:ext cx="4733531" cy="347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емья\Desktop\Новая папка (3)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40" y="159654"/>
            <a:ext cx="482092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Семья\Desktop\Новая папка (3)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82" y="3485370"/>
            <a:ext cx="4819464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1552" y="159654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Игра: "Собери транспорт"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12" descr="6119029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46252"/>
            <a:ext cx="2448272" cy="26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ья\Desktop\Новая папка (3)\20141111_094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99163" y="364525"/>
            <a:ext cx="6660612" cy="593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411" y="620688"/>
            <a:ext cx="73985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28575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Итоговая беседа</a:t>
            </a:r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ru-RU" sz="5400" b="1" dirty="0">
              <a:ln w="28575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7503" y="2132856"/>
            <a:ext cx="82074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8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На чем мы сегодня путешествовали</a:t>
            </a:r>
            <a:r>
              <a:rPr lang="ru-RU" sz="48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4800" b="1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8" descr="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58" y="2276872"/>
            <a:ext cx="1512887" cy="36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105404"/>
            <a:ext cx="707082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4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Что вам понравилось?</a:t>
            </a:r>
          </a:p>
        </p:txBody>
      </p:sp>
    </p:spTree>
    <p:extLst>
      <p:ext uri="{BB962C8B-B14F-4D97-AF65-F5344CB8AC3E}">
        <p14:creationId xmlns:p14="http://schemas.microsoft.com/office/powerpoint/2010/main" val="24999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187423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76" y="188640"/>
            <a:ext cx="1762049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55" y="1153606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  <a:r>
              <a:rPr lang="ru-RU" sz="3200" b="1" dirty="0">
                <a:latin typeface="Comic Sans MS" pitchFamily="66" charset="0"/>
              </a:rPr>
              <a:t> </a:t>
            </a:r>
            <a:endParaRPr lang="ru-RU" sz="3200" b="1" dirty="0" smtClean="0">
              <a:latin typeface="Comic Sans MS" pitchFamily="66" charset="0"/>
            </a:endParaRPr>
          </a:p>
          <a:p>
            <a:pPr algn="ctr"/>
            <a:endParaRPr lang="ru-RU" sz="3200" b="1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формировать </a:t>
            </a:r>
            <a:r>
              <a:rPr lang="ru-RU" sz="3200" dirty="0">
                <a:latin typeface="Comic Sans MS" pitchFamily="66" charset="0"/>
              </a:rPr>
              <a:t>представления детей о назначении разных видов транспорта, особенностях конструкции и движения; </a:t>
            </a:r>
            <a:endParaRPr lang="ru-RU" sz="3200" dirty="0" smtClean="0">
              <a:latin typeface="Comic Sans MS" pitchFamily="66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воспитывать </a:t>
            </a:r>
            <a:r>
              <a:rPr lang="ru-RU" sz="3200" dirty="0">
                <a:latin typeface="Comic Sans MS" pitchFamily="66" charset="0"/>
              </a:rPr>
              <a:t>умение и желание помогать друг другу; </a:t>
            </a:r>
            <a:endParaRPr lang="ru-RU" sz="3200" dirty="0" smtClean="0">
              <a:latin typeface="Comic Sans MS" pitchFamily="66" charset="0"/>
            </a:endParaRPr>
          </a:p>
          <a:p>
            <a:pPr marL="457200" indent="-457200" algn="ctr">
              <a:buBlip>
                <a:blip r:embed="rId3"/>
              </a:buBlip>
            </a:pPr>
            <a:r>
              <a:rPr lang="ru-RU" sz="3200" dirty="0" smtClean="0">
                <a:latin typeface="Comic Sans MS" pitchFamily="66" charset="0"/>
              </a:rPr>
              <a:t>поднять </a:t>
            </a:r>
            <a:r>
              <a:rPr lang="ru-RU" sz="3200" dirty="0">
                <a:latin typeface="Comic Sans MS" pitchFamily="66" charset="0"/>
              </a:rPr>
              <a:t>эмоциональное настроение детей.</a:t>
            </a:r>
            <a:endParaRPr lang="ru-RU" sz="3200" dirty="0"/>
          </a:p>
        </p:txBody>
      </p:sp>
      <p:pic>
        <p:nvPicPr>
          <p:cNvPr id="4" name="Picture 3" descr="C:\Program Files (x86)\Microsoft Office\MEDIA\CAGCAT10\j0216858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113" y="3789040"/>
            <a:ext cx="1826971" cy="8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751" y="1547803"/>
            <a:ext cx="8249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Детям </a:t>
            </a:r>
            <a:r>
              <a:rPr lang="ru-RU" dirty="0">
                <a:latin typeface="Comic Sans MS" panose="030F0702030302020204" pitchFamily="66" charset="0"/>
              </a:rPr>
              <a:t>предлагаются картинки с изображением различных видов транспорта или игрушки.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 а д а н и 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dirty="0">
                <a:latin typeface="Comic Sans MS" panose="030F0702030302020204" pitchFamily="66" charset="0"/>
              </a:rPr>
              <a:t>Возьмите картинку или игрушку, назовите цель поездки.</a:t>
            </a:r>
          </a:p>
          <a:p>
            <a:r>
              <a:rPr lang="ru-RU" dirty="0">
                <a:latin typeface="Comic Sans MS" panose="030F0702030302020204" pitchFamily="66" charset="0"/>
              </a:rPr>
              <a:t>– Расскажите об особенностях путешествия на разных видах транспорта.</a:t>
            </a:r>
          </a:p>
          <a:p>
            <a:r>
              <a:rPr lang="ru-RU" dirty="0">
                <a:latin typeface="Comic Sans MS" panose="030F0702030302020204" pitchFamily="66" charset="0"/>
              </a:rPr>
              <a:t>– На чем удобнее передвигаться, как вы думаете? А на чем быстрее?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6024" y="116632"/>
            <a:ext cx="61024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Беседа по картинкам 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"Транспорт"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4" y="5272356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917" y="3301109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422" y="4269848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86512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368" y="5221050"/>
            <a:ext cx="2300464" cy="1566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378" y="3534906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379" y="5290971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437" y="4550305"/>
            <a:ext cx="2152637" cy="146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8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37366" y="146248"/>
            <a:ext cx="5715000" cy="1295400"/>
            <a:chOff x="1799256" y="132732"/>
            <a:chExt cx="5715000" cy="12954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256" y="132732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1814842" y="3601409"/>
            <a:ext cx="5663799" cy="1298190"/>
            <a:chOff x="1814842" y="3601409"/>
            <a:chExt cx="5663799" cy="129819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360140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641" y="360140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3604199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814842" y="1828557"/>
            <a:ext cx="5699414" cy="1300383"/>
            <a:chOff x="1814842" y="1828557"/>
            <a:chExt cx="5699414" cy="130038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1833540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1833540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256" y="1828557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814842" y="5349396"/>
            <a:ext cx="5715000" cy="1295400"/>
            <a:chOff x="1814842" y="5349396"/>
            <a:chExt cx="5715000" cy="12954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2" y="5349396"/>
              <a:ext cx="190500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0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347" y="130145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-Ребята, что изображено на картинке</a:t>
            </a:r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haroni"/>
              </a:rPr>
              <a:t>?</a:t>
            </a:r>
            <a:endParaRPr lang="ru-RU" sz="4000" b="1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3750" y="163959"/>
            <a:ext cx="6745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Игра 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haroni"/>
              </a:rPr>
              <a:t>"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Я путешествую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  <a:cs typeface="Aharoni"/>
              </a:rPr>
              <a:t>"</a:t>
            </a:r>
            <a:r>
              <a:rPr lang="ru-RU" sz="4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.</a:t>
            </a:r>
            <a:endParaRPr lang="ru-RU" sz="4400" b="1" cap="none" spc="0" dirty="0">
              <a:ln w="19050"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484254" cy="372929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90"/>
            <a:ext cx="7632848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 Давайте построим свой поезд и отправимся в путешествие.</a:t>
            </a:r>
          </a:p>
          <a:p>
            <a:endParaRPr lang="ru-RU" sz="3200" b="1" dirty="0">
              <a:ln w="1270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Семья\Desktop\Новая папка (3)\мо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04129"/>
            <a:ext cx="6634895" cy="442304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902984"/>
            <a:ext cx="7776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Рассмотрите,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что изображено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картине.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Чего очень много на ней? (Снега.)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4891" y="188640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cap="all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1-я остановка – на </a:t>
            </a:r>
            <a:r>
              <a:rPr lang="ru-RU" sz="4000" b="1" u="sng" cap="all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Севере.</a:t>
            </a:r>
            <a:endParaRPr lang="ru-RU" sz="4000" b="1" u="sng" cap="all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Picture 15" descr="C:\Users\кабинет\Pictures\iCAHUFX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772" y="1635442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зим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12" y="1621514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5876456_normal_3yeff.gif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937" y="1616840"/>
            <a:ext cx="2812692" cy="3162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8" descr="зим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10" y="1621514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383" y="1616026"/>
            <a:ext cx="7992888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– Кто же поможет нам путешествовать дальше по такому снегу</a:t>
            </a:r>
            <a:r>
              <a:rPr lang="ru-RU" sz="44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ru-RU" sz="32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ru-RU" dirty="0">
                <a:ln w="19050">
                  <a:noFill/>
                </a:ln>
                <a:latin typeface="Comic Sans MS" panose="030F0702030302020204" pitchFamily="66" charset="0"/>
              </a:rPr>
              <a:t>(Ответы детей.)</a:t>
            </a:r>
          </a:p>
          <a:p>
            <a:pPr algn="ctr"/>
            <a:r>
              <a:rPr lang="ru-RU" dirty="0">
                <a:ln w="19050">
                  <a:noFill/>
                </a:ln>
                <a:latin typeface="Comic Sans MS" panose="030F0702030302020204" pitchFamily="66" charset="0"/>
              </a:rPr>
              <a:t>У кого-либо из детей случайно обнаруживается письмо</a:t>
            </a:r>
            <a:r>
              <a:rPr lang="ru-RU" b="1" dirty="0">
                <a:ln w="19050">
                  <a:noFill/>
                </a:ln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1827" y="4293096"/>
            <a:ext cx="66396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765" y="5750004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7245" y="0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54713" y="5741776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8358" y="1114581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401" y="1062028"/>
            <a:ext cx="663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2" name="Picture 10" descr="Img000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236" y="4727965"/>
            <a:ext cx="1595973" cy="215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9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latin typeface="Bookman Old Style" pitchFamily="18" charset="0"/>
                <a:cs typeface="Aharoni"/>
              </a:rPr>
              <a:t>"</a:t>
            </a:r>
            <a:r>
              <a:rPr lang="ru-RU" sz="2800" i="1" dirty="0" smtClean="0">
                <a:latin typeface="Bookman Old Style" pitchFamily="18" charset="0"/>
              </a:rPr>
              <a:t>Поезд </a:t>
            </a:r>
            <a:r>
              <a:rPr lang="ru-RU" sz="2800" i="1" dirty="0">
                <a:latin typeface="Bookman Old Style" pitchFamily="18" charset="0"/>
              </a:rPr>
              <a:t>вам здесь не поможет,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Он на рельсы встать не сможет.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А помогут вам друзья,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Знаю очень многих я</a:t>
            </a:r>
            <a:r>
              <a:rPr lang="ru-RU" sz="2800" i="1" dirty="0" smtClean="0">
                <a:latin typeface="Bookman Old Style" pitchFamily="18" charset="0"/>
              </a:rPr>
              <a:t>: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" y="144940"/>
            <a:ext cx="3615770" cy="2677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1\AppData\Local\Temp\WPDNSE\{012A00F1-0147-0149-4101-3F013A01F600}\C__Documents_and_Settings_juliaant_Desktop_untitled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52" y="4032828"/>
            <a:ext cx="3615770" cy="267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08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atin typeface="Bookman Old Style" pitchFamily="18" charset="0"/>
              </a:rPr>
              <a:t>И собаки, </a:t>
            </a:r>
            <a:r>
              <a:rPr lang="ru-RU" sz="2800" i="1" dirty="0" smtClean="0">
                <a:latin typeface="Bookman Old Style" pitchFamily="18" charset="0"/>
              </a:rPr>
              <a:t>и </a:t>
            </a:r>
            <a:r>
              <a:rPr lang="ru-RU" sz="2800" i="1" dirty="0">
                <a:latin typeface="Bookman Old Style" pitchFamily="18" charset="0"/>
              </a:rPr>
              <a:t>олени –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Здесь они вам не враги.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Людям вовремя помогут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Кое-что перевезти</a:t>
            </a:r>
          </a:p>
          <a:p>
            <a:pPr algn="ctr"/>
            <a:r>
              <a:rPr lang="ru-RU" sz="2800" i="1" dirty="0">
                <a:latin typeface="Bookman Old Style" pitchFamily="18" charset="0"/>
              </a:rPr>
              <a:t>И самих их довезти.</a:t>
            </a:r>
            <a:r>
              <a:rPr lang="ru-RU" sz="2800" i="1" dirty="0">
                <a:latin typeface="Bookman Old Style" pitchFamily="18" charset="0"/>
                <a:cs typeface="Aharoni"/>
              </a:rPr>
              <a:t>"</a:t>
            </a:r>
            <a:endParaRPr lang="ru-RU" sz="28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"На чём мы путешествуем?"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"НА ЧЕМ МЫ ПУТЕШЕСТВУЕМ?"</dc:title>
  <dc:creator>Семья</dc:creator>
  <cp:lastModifiedBy>Семья</cp:lastModifiedBy>
  <cp:revision>30</cp:revision>
  <dcterms:created xsi:type="dcterms:W3CDTF">2014-11-11T16:52:25Z</dcterms:created>
  <dcterms:modified xsi:type="dcterms:W3CDTF">2014-11-17T14:52:25Z</dcterms:modified>
</cp:coreProperties>
</file>