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5353"/>
    <a:srgbClr val="9FFF57"/>
    <a:srgbClr val="EEFB71"/>
    <a:srgbClr val="04F604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7AED-AC40-4A89-8305-5AE923EE259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F897-1122-46A8-BE85-B69D63E57D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857388"/>
          </a:xfrm>
        </p:spPr>
        <p:txBody>
          <a:bodyPr anchor="t">
            <a:noAutofit/>
          </a:bodyPr>
          <a:lstStyle/>
          <a:p>
            <a:pPr algn="l"/>
            <a:r>
              <a:rPr lang="ru-RU" sz="9600" b="1" dirty="0" smtClean="0">
                <a:solidFill>
                  <a:srgbClr val="FFFF00"/>
                </a:solidFill>
                <a:latin typeface="Monotype Corsiva" pitchFamily="66" charset="0"/>
              </a:rPr>
              <a:t>Поэтическая тетрадь о весне</a:t>
            </a:r>
            <a:endParaRPr lang="ru-RU" sz="96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5214950"/>
            <a:ext cx="3357586" cy="15001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Гоголева Маргарита Михайловна  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МОБУ СОШ №31 г. Якутск РС(Я)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F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МОЁ\картинко\129681149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5006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горизонтали:</a:t>
            </a: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Глядит из-под снега зеленый росток. Он - первый весенний цветок.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Совершает перелет, да орешки всё грызет (вид белок).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Душистый майский лесной цветок с веточкой белых колокольчиков.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Слезы тающих сосулек.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Гибкое дерево на берегу, которое прозвали плачущим.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Ждет, когда весна ему эстафету передаст.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Весна "командует" старт, когда наступает ...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Растаявший снег.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В марте он кричит на крышах свои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мявкающие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песни.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Пашут и засевают по весне.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Когда снег растает и потеплеет, то можно выехать на природу, шашлыки пожарить. А как такой выезд назвать?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К реке ходила крошка-мышь послушать, как шумит ...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2571744"/>
            <a:ext cx="464343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вертикали: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Время плача сосулек.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Начинается с рождения.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Весной ее и шайбу убирают на хранение до следующей зимы.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"Лужа", которую оставляет на бумаге чернильная ручка.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Собрание фотографий под одной обложкой. Например, все фотографии на тему "Пришла весна".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Место, где начинается река, ручей.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... серебристая - этот куст называют по-другому мимозой.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"...-цветочки у меня в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садочке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Это природное явление любил в начале мая русский поэт Федор Тютчев. 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Главное украшение стола, по мнению папы дяди Федора из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Простоквашина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МОЁ\картинко\54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857628"/>
            <a:ext cx="3714756" cy="2786062"/>
          </a:xfrm>
          <a:prstGeom prst="rect">
            <a:avLst/>
          </a:prstGeom>
          <a:noFill/>
        </p:spPr>
      </p:pic>
      <p:pic>
        <p:nvPicPr>
          <p:cNvPr id="6147" name="Picture 3" descr="C:\МОЁ\картинко\2834626194089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57166"/>
            <a:ext cx="328614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0108"/>
            <a:ext cx="9001156" cy="12858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600" b="1" cap="none" spc="0" dirty="0" smtClean="0">
                <a:ln w="57150"/>
                <a:solidFill>
                  <a:srgbClr val="33CC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Марту дремлется легко</a:t>
            </a:r>
            <a:endParaRPr lang="ru-RU" sz="6600" b="1" cap="none" spc="0" dirty="0">
              <a:ln w="57150"/>
              <a:solidFill>
                <a:srgbClr val="33CC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571612"/>
            <a:ext cx="55007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Вскрылись черные дороги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Солнце греет горячо,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 в сугробе, как в берлоге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Марту дремлется легко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нему еще на лыжах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Пробегают смельчаки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Спит он сладко и не слышит,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смеются ручейки.</a:t>
            </a:r>
          </a:p>
          <a:p>
            <a:pPr algn="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Новицкая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257176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6600"/>
                </a:solidFill>
              </a:rPr>
              <a:t>Всё зазеленело...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Солнышко блестит,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Жаворонка песня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Льется и звенит.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Бродят дождевые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В небе облака,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И о берег тихо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Плещется река.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Весело с лошадкой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Пахарь молодой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Выезжает в поле,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Ходит бороздой.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А над ним всё выше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Солнышко встает,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Жаворонок песню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Веселей поет.</a:t>
            </a:r>
          </a:p>
          <a:p>
            <a:r>
              <a:rPr lang="ru-RU" sz="2000" i="1" dirty="0">
                <a:solidFill>
                  <a:srgbClr val="006600"/>
                </a:solidFill>
              </a:rPr>
              <a:t>С.Д.Дрожжин</a:t>
            </a:r>
            <a:endParaRPr lang="ru-RU" sz="2000" dirty="0">
              <a:solidFill>
                <a:srgbClr val="006600"/>
              </a:solidFill>
            </a:endParaRPr>
          </a:p>
          <a:p>
            <a:r>
              <a:rPr lang="ru-RU" dirty="0"/>
              <a:t> </a:t>
            </a:r>
          </a:p>
        </p:txBody>
      </p:sp>
      <p:pic>
        <p:nvPicPr>
          <p:cNvPr id="1026" name="Picture 2" descr="C:\МОЁ\картинко\Весна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3" y="571480"/>
            <a:ext cx="571504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4071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ВЕСЕННЯЯ ГОСТЬЯ</a:t>
            </a: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Милая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певунья,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Ласточка родная,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К нам домой вернулась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Из чужого края.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Под окошком вьется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 песенкой живою: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«Я весну и солнце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Принесла с собою...»</a:t>
            </a: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(1905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) К. Льдов (К. Н. </a:t>
            </a:r>
            <a:r>
              <a:rPr lang="ru-RU" sz="2800" i="1" dirty="0" err="1">
                <a:solidFill>
                  <a:schemeClr val="accent6">
                    <a:lumMod val="50000"/>
                  </a:schemeClr>
                </a:solidFill>
              </a:rPr>
              <a:t>Розенблюм</a:t>
            </a: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1"/>
            <a:ext cx="442915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>
                <a:solidFill>
                  <a:srgbClr val="002060"/>
                </a:solidFill>
              </a:rPr>
              <a:t>ЗДРАВСТВУЙ, ВЕСНА!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Вешний цветик в травке новой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Щурит ласковый глазок.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Сел щегленок на кленовый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Зеленеющий сучок.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Любо птичке желтогрудой: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 ясном блеске вышина,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Светит солнце, радость всюду,—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Здравствуй, милая весна!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B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МОЁ\картинко\suteev_ves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8358246" cy="37147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0"/>
            <a:ext cx="392909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>
                <a:solidFill>
                  <a:srgbClr val="006600"/>
                </a:solidFill>
              </a:rPr>
              <a:t>Шепчет солнышко </a:t>
            </a:r>
          </a:p>
          <a:p>
            <a:r>
              <a:rPr lang="ru-RU" sz="2800" b="1" dirty="0">
                <a:solidFill>
                  <a:srgbClr val="006600"/>
                </a:solidFill>
              </a:rPr>
              <a:t>Шепчет солнышко листочку:</a:t>
            </a:r>
            <a:br>
              <a:rPr lang="ru-RU" sz="2800" b="1" dirty="0">
                <a:solidFill>
                  <a:srgbClr val="006600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>- Не робей, голубчик!</a:t>
            </a:r>
            <a:br>
              <a:rPr lang="ru-RU" sz="2800" b="1" dirty="0">
                <a:solidFill>
                  <a:srgbClr val="006600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>И берёт его из почки</a:t>
            </a:r>
            <a:br>
              <a:rPr lang="ru-RU" sz="2800" b="1" dirty="0">
                <a:solidFill>
                  <a:srgbClr val="006600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>За зелёный чубчик</a:t>
            </a:r>
            <a:r>
              <a:rPr lang="ru-RU" sz="2800" b="1" dirty="0" smtClean="0">
                <a:solidFill>
                  <a:srgbClr val="006600"/>
                </a:solidFill>
              </a:rPr>
              <a:t>.</a:t>
            </a:r>
          </a:p>
          <a:p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1"/>
            <a:ext cx="4857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006600"/>
                </a:solidFill>
              </a:rPr>
              <a:t>Весна</a:t>
            </a:r>
            <a:endParaRPr lang="ru-RU" sz="2400" i="1" u="sng" dirty="0">
              <a:solidFill>
                <a:srgbClr val="006600"/>
              </a:solidFill>
            </a:endParaRPr>
          </a:p>
          <a:p>
            <a:r>
              <a:rPr lang="ru-RU" sz="2400" b="1" dirty="0">
                <a:solidFill>
                  <a:srgbClr val="006600"/>
                </a:solidFill>
              </a:rPr>
              <a:t>Опять весна пришла на дачу.</a:t>
            </a:r>
            <a:br>
              <a:rPr lang="ru-RU" sz="2400" b="1" dirty="0">
                <a:solidFill>
                  <a:srgbClr val="006600"/>
                </a:solidFill>
              </a:rPr>
            </a:br>
            <a:r>
              <a:rPr lang="ru-RU" sz="2400" b="1" dirty="0">
                <a:solidFill>
                  <a:srgbClr val="006600"/>
                </a:solidFill>
              </a:rPr>
              <a:t>Ликует солнце. День подрос.</a:t>
            </a:r>
            <a:br>
              <a:rPr lang="ru-RU" sz="2400" b="1" dirty="0">
                <a:solidFill>
                  <a:srgbClr val="006600"/>
                </a:solidFill>
              </a:rPr>
            </a:br>
            <a:r>
              <a:rPr lang="ru-RU" sz="2400" b="1" dirty="0">
                <a:solidFill>
                  <a:srgbClr val="006600"/>
                </a:solidFill>
              </a:rPr>
              <a:t>И лишь одни сосульки плачут,</a:t>
            </a:r>
            <a:br>
              <a:rPr lang="ru-RU" sz="2400" b="1" dirty="0">
                <a:solidFill>
                  <a:srgbClr val="006600"/>
                </a:solidFill>
              </a:rPr>
            </a:br>
            <a:r>
              <a:rPr lang="ru-RU" sz="2400" b="1" dirty="0">
                <a:solidFill>
                  <a:srgbClr val="006600"/>
                </a:solidFill>
              </a:rPr>
              <a:t>Жалея зиму и мороз</a:t>
            </a:r>
            <a:r>
              <a:rPr lang="ru-RU" sz="2400" b="1" dirty="0" smtClean="0">
                <a:solidFill>
                  <a:srgbClr val="006600"/>
                </a:solidFill>
              </a:rPr>
              <a:t>.</a:t>
            </a:r>
            <a:endParaRPr lang="ru-RU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480"/>
            <a:ext cx="6715172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 о весне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36339"/>
            <a:ext cx="421484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Шагает красавица, 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легко земли касается, 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Идёт на поле, на реку, 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И по снежку, и по цветку.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>
                <a:solidFill>
                  <a:srgbClr val="FFFF00"/>
                </a:solidFill>
              </a:rPr>
              <a:t>Весна)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714620"/>
            <a:ext cx="35004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Первым вылез из землицы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На проталинке.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Он мороза не боится,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Хоть и маленький.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(</a:t>
            </a:r>
            <a:r>
              <a:rPr lang="ru-RU" sz="2400" b="1" dirty="0">
                <a:solidFill>
                  <a:srgbClr val="FFFF00"/>
                </a:solidFill>
              </a:rPr>
              <a:t>Подснежник</a:t>
            </a:r>
            <a:r>
              <a:rPr lang="ru-RU" sz="2800" b="1" dirty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49292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EFB71"/>
                </a:solidFill>
              </a:rPr>
              <a:t>Здесь на ветке чей-то дом</a:t>
            </a:r>
            <a:r>
              <a:rPr lang="ru-RU" sz="3200" b="1" dirty="0" smtClean="0">
                <a:solidFill>
                  <a:srgbClr val="EEFB71"/>
                </a:solidFill>
              </a:rPr>
              <a:t/>
            </a:r>
            <a:br>
              <a:rPr lang="ru-RU" sz="3200" b="1" dirty="0" smtClean="0">
                <a:solidFill>
                  <a:srgbClr val="EEFB71"/>
                </a:solidFill>
              </a:rPr>
            </a:br>
            <a:r>
              <a:rPr lang="ru-RU" sz="3200" b="1" dirty="0">
                <a:solidFill>
                  <a:srgbClr val="EEFB71"/>
                </a:solidFill>
              </a:rPr>
              <a:t>Ни дверей в нем, ни окон,</a:t>
            </a:r>
            <a:r>
              <a:rPr lang="ru-RU" sz="3200" b="1" dirty="0" smtClean="0">
                <a:solidFill>
                  <a:srgbClr val="EEFB71"/>
                </a:solidFill>
              </a:rPr>
              <a:t/>
            </a:r>
            <a:br>
              <a:rPr lang="ru-RU" sz="3200" b="1" dirty="0" smtClean="0">
                <a:solidFill>
                  <a:srgbClr val="EEFB71"/>
                </a:solidFill>
              </a:rPr>
            </a:br>
            <a:r>
              <a:rPr lang="ru-RU" sz="3200" b="1" dirty="0">
                <a:solidFill>
                  <a:srgbClr val="EEFB71"/>
                </a:solidFill>
              </a:rPr>
              <a:t>Но птенцам там жить тепло.</a:t>
            </a:r>
            <a:r>
              <a:rPr lang="ru-RU" sz="3200" b="1" dirty="0" smtClean="0">
                <a:solidFill>
                  <a:srgbClr val="EEFB71"/>
                </a:solidFill>
              </a:rPr>
              <a:t/>
            </a:r>
            <a:br>
              <a:rPr lang="ru-RU" sz="3200" b="1" dirty="0" smtClean="0">
                <a:solidFill>
                  <a:srgbClr val="EEFB71"/>
                </a:solidFill>
              </a:rPr>
            </a:br>
            <a:r>
              <a:rPr lang="ru-RU" sz="3200" b="1" dirty="0">
                <a:solidFill>
                  <a:srgbClr val="EEFB71"/>
                </a:solidFill>
              </a:rPr>
              <a:t>Дом такой зовут ...</a:t>
            </a:r>
            <a:r>
              <a:rPr lang="ru-RU" sz="3200" b="1" dirty="0" smtClean="0">
                <a:solidFill>
                  <a:srgbClr val="EEFB71"/>
                </a:solidFill>
              </a:rPr>
              <a:t/>
            </a:r>
            <a:br>
              <a:rPr lang="ru-RU" sz="3200" b="1" dirty="0" smtClean="0">
                <a:solidFill>
                  <a:srgbClr val="EEFB71"/>
                </a:solidFill>
              </a:rPr>
            </a:br>
            <a:r>
              <a:rPr lang="ru-RU" sz="3200" b="1" dirty="0">
                <a:solidFill>
                  <a:srgbClr val="EEFB71"/>
                </a:solidFill>
              </a:rPr>
              <a:t>(Гнездо)</a:t>
            </a:r>
          </a:p>
        </p:txBody>
      </p:sp>
      <p:pic>
        <p:nvPicPr>
          <p:cNvPr id="4098" name="Picture 2" descr="C:\МОЁ\картинко\47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7752" y="357166"/>
            <a:ext cx="4000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приходит с ласкою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 своею сказкою.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Волшебной палочкой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Взмахнет,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лесу подснежник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Расцветет.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929066"/>
            <a:ext cx="37147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8604"/>
            <a:ext cx="3500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голубенькой рубашке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Бежит по дну овражка.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Ручеек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3786190"/>
            <a:ext cx="385762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Новоселье у скворца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ликует без конца.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 у нас жил пересмешник,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Смастерили мы ...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Скворечник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000372"/>
            <a:ext cx="371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на ветке чей-то дом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дверей в нем, ни окон,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птенцам там жить тепло.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 такой зовут ...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Гнездо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107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Поэтическая тетрадь о весне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Поэтическая тетрадь о весне</dc:title>
  <dc:creator>Your User Name</dc:creator>
  <cp:lastModifiedBy>Гоша Гоголев</cp:lastModifiedBy>
  <cp:revision>2</cp:revision>
  <dcterms:created xsi:type="dcterms:W3CDTF">2012-03-16T10:44:29Z</dcterms:created>
  <dcterms:modified xsi:type="dcterms:W3CDTF">2012-11-11T12:23:15Z</dcterms:modified>
</cp:coreProperties>
</file>