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545B4-CB3D-4470-B19E-F7434283882C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D08C6-7EAC-4FEB-85B3-B30992F9B6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-fotki.yandex.ru/get/5905/stepanov-el.163/0_5cff7_e7c493f_X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tapisarevskaya.rusedu.net/gallery/1415/az1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stanprokopenko.com/blog/images/drawears/finished-ear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301606.vkontakte.ru/u55676478/-6/x_809a25ed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.u-mama.ru/files/i/img/news/00000001_174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maytinhfancy.com/tainghebabau/loa_ch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gemeclisi.com/_upload/06022012-124731-egemeclisi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cs5489.vkontakte.ru/u94111450/-14/x_f8971f60.jpg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proza.ru/pics/2012/02/27/167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friends.kz/uploads/posts/2009-06/1246069760_img_163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3-eu-west-1.amazonaws.com/pics.bis077.ru/prod/8/6/200x200_86024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torage5.ogorod.com/UserPics/6266/29739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redzeppelin.ru/wp-content/uploads/2008/09/rolling-stones-tongue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img-fotki.yandex.ru/get/4429/141089919.3/0_5d7fe_13e75362_X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cs5347.vkontakte.ru/u85751340/-14/x_feffd453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torage5.ogorod.com/UserPics/6266/297394.jpg" TargetMode="External"/><Relationship Id="rId13" Type="http://schemas.openxmlformats.org/officeDocument/2006/relationships/image" Target="../media/image18.jpeg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12" Type="http://schemas.openxmlformats.org/officeDocument/2006/relationships/hyperlink" Target="http://cs10572.vkontakte.ru/u115163566/-14/x_0c9d95d8.jpg" TargetMode="External"/><Relationship Id="rId2" Type="http://schemas.openxmlformats.org/officeDocument/2006/relationships/hyperlink" Target="http://tapisarevskaya.rusedu.net/gallery/1415/az1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3-eu-west-1.amazonaws.com/pics.bis077.ru/prod/8/6/200x200_860241.jpg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9.jpeg"/><Relationship Id="rId10" Type="http://schemas.openxmlformats.org/officeDocument/2006/relationships/hyperlink" Target="http://img-fotki.yandex.ru/get/4429/141089919.3/0_5d7fe_13e75362_XL" TargetMode="External"/><Relationship Id="rId4" Type="http://schemas.openxmlformats.org/officeDocument/2006/relationships/hyperlink" Target="http://www.proza.ru/pics/2012/02/27/1677.jpg" TargetMode="External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Картинка 167 из 20964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419327"/>
            <a:ext cx="5929354" cy="443867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1500174"/>
            <a:ext cx="5003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Органы чувств.</a:t>
            </a:r>
            <a:endParaRPr lang="ru-RU" sz="54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а 8 из 17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3333" r="-3703"/>
          <a:stretch>
            <a:fillRect/>
          </a:stretch>
        </p:blipFill>
        <p:spPr bwMode="auto">
          <a:xfrm>
            <a:off x="0" y="3386129"/>
            <a:ext cx="4071934" cy="34718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57422" y="4714884"/>
            <a:ext cx="107157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142976" y="500042"/>
            <a:ext cx="5643602" cy="2500330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55749" y="642918"/>
            <a:ext cx="5124673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Дорогие ребята! Сегодня на уроке я и 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мои друзья расскажут вам про органы </a:t>
            </a:r>
          </a:p>
          <a:p>
            <a:pPr algn="ctr"/>
            <a:r>
              <a:rPr lang="ru-RU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увств. Мы искренне желаем, чтобы этот </a:t>
            </a:r>
          </a:p>
          <a:p>
            <a:pPr algn="ctr"/>
            <a:r>
              <a:rPr lang="ru-RU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</a:t>
            </a: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рок вам понравился! Ну а пока мои 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друзья  готовятся, отгадайте загадку:</a:t>
            </a:r>
          </a:p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Назовите орган слуха.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Дружно, хором! Это-…</a:t>
            </a:r>
            <a:endParaRPr lang="ru-RU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4340" name="Picture 4" descr="Картинка 12 из 17267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071810"/>
            <a:ext cx="2675946" cy="3452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а 10 из 7782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786190"/>
            <a:ext cx="3836239" cy="2871782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14480" y="500042"/>
            <a:ext cx="5143536" cy="2428892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714356"/>
            <a:ext cx="5245924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Дорогие ребята! Вы меня наверняка</a:t>
            </a:r>
          </a:p>
          <a:p>
            <a:pPr algn="ctr"/>
            <a:r>
              <a:rPr lang="ru-RU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</a:t>
            </a: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знали, я – Чебурашка! И как вы, конечно,</a:t>
            </a:r>
          </a:p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знаете, у меня очень большие уши.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Но я совершенно не знаю, как за ними 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хаживать! Дорогие ребята, помогите 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мне. </a:t>
            </a:r>
            <a:endParaRPr lang="ru-RU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endParaRPr lang="ru-RU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71472" y="642918"/>
            <a:ext cx="234743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Полезно для ушей.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714356"/>
            <a:ext cx="265842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полезно для ушей.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386" name="Picture 2" descr="Картинка 11 из 652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214422"/>
            <a:ext cx="1285884" cy="771531"/>
          </a:xfrm>
          <a:prstGeom prst="rect">
            <a:avLst/>
          </a:prstGeom>
          <a:noFill/>
        </p:spPr>
      </p:pic>
      <p:pic>
        <p:nvPicPr>
          <p:cNvPr id="16388" name="Picture 4" descr="Картинка 5 из 192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3714752"/>
            <a:ext cx="1428760" cy="948933"/>
          </a:xfrm>
          <a:prstGeom prst="rect">
            <a:avLst/>
          </a:prstGeom>
          <a:noFill/>
        </p:spPr>
      </p:pic>
      <p:pic>
        <p:nvPicPr>
          <p:cNvPr id="16390" name="Picture 6" descr="Картинка 10 из 245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2428868"/>
            <a:ext cx="1503017" cy="857256"/>
          </a:xfrm>
          <a:prstGeom prst="rect">
            <a:avLst/>
          </a:prstGeom>
          <a:noFill/>
        </p:spPr>
      </p:pic>
      <p:pic>
        <p:nvPicPr>
          <p:cNvPr id="16392" name="Picture 8" descr="Картинка 9 из 15068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00430" y="5357826"/>
            <a:ext cx="1286343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8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23 из 7778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571612"/>
            <a:ext cx="4124325" cy="3810000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4143372" y="142852"/>
            <a:ext cx="4143404" cy="1928802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436138" y="357166"/>
            <a:ext cx="3868560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Спасибо! Теперь я знаю, как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ухаживать за ушами! А теперь,</a:t>
            </a:r>
          </a:p>
          <a:p>
            <a:pPr algn="ctr"/>
            <a:r>
              <a:rPr lang="ru-RU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тгадайте загадку: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Щиплет Дедушка Мороз </a:t>
            </a:r>
          </a:p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Ребятишек всех за…</a:t>
            </a:r>
            <a:endParaRPr lang="ru-RU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7412" name="Picture 4" descr="Картинка 12 из 21104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643314"/>
            <a:ext cx="2500330" cy="2583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а 234 из 17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785926"/>
            <a:ext cx="3476636" cy="347663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4071934" y="357166"/>
            <a:ext cx="3500462" cy="1571636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28588" y="428604"/>
            <a:ext cx="3617016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Ребята! У меня большие 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нос и уши, а я не знаю, как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 ними ухаживать! А как вы</a:t>
            </a:r>
          </a:p>
          <a:p>
            <a:pPr algn="ctr"/>
            <a:r>
              <a:rPr lang="ru-RU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аботитесь о своих ушах и о </a:t>
            </a:r>
          </a:p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носе?</a:t>
            </a:r>
            <a:endParaRPr lang="ru-RU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2" descr="Картинка 234 из 173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000240"/>
            <a:ext cx="3476636" cy="347663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10 из 4030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714620"/>
            <a:ext cx="3267075" cy="3810000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928926" y="142852"/>
            <a:ext cx="5214974" cy="1928826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64245" y="285728"/>
            <a:ext cx="4855625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Привет, друзья! Меня зовут Лягушка!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Я люблю загадывать загадки про всё,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то вижу каждый день! И вам, дорогие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ребята, я хочу задать трудную загадку: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Всегда во рту, а не проглотишь.  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endParaRPr lang="ru-RU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9460" name="Picture 4" descr="Картинка 12 из 21366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643314"/>
            <a:ext cx="2286016" cy="2605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37 из 1656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571744"/>
            <a:ext cx="2667000" cy="3810000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857488" y="285728"/>
            <a:ext cx="4643470" cy="2428892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30633" y="428604"/>
            <a:ext cx="4386714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Мррр…здравствуйте, ррребятишки!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Все мои пррриятели уже  загадали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ам свои загадки, остался я один.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Ну-с ,вот моя загадка:</a:t>
            </a:r>
          </a:p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Живут через дорожку, а друг друга</a:t>
            </a:r>
          </a:p>
          <a:p>
            <a:pPr algn="ctr"/>
            <a:r>
              <a:rPr lang="ru-RU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 видят. </a:t>
            </a:r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ru-RU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484" name="Picture 4" descr="Картинка 62 из 21228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286124"/>
            <a:ext cx="4071966" cy="3048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8 из 17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3333" t="3125" r="10417"/>
          <a:stretch>
            <a:fillRect/>
          </a:stretch>
        </p:blipFill>
        <p:spPr bwMode="auto">
          <a:xfrm>
            <a:off x="214282" y="285728"/>
            <a:ext cx="2143140" cy="22145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1071546"/>
            <a:ext cx="1357322" cy="92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Картинка 23 из 7778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7692" r="3846"/>
          <a:stretch>
            <a:fillRect/>
          </a:stretch>
        </p:blipFill>
        <p:spPr bwMode="auto">
          <a:xfrm>
            <a:off x="2928926" y="500042"/>
            <a:ext cx="1643074" cy="1715833"/>
          </a:xfrm>
          <a:prstGeom prst="rect">
            <a:avLst/>
          </a:prstGeom>
          <a:noFill/>
        </p:spPr>
      </p:pic>
      <p:pic>
        <p:nvPicPr>
          <p:cNvPr id="6" name="Picture 2" descr="Картинка 234 из 1736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214290"/>
            <a:ext cx="2071702" cy="207170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7" name="Picture 2" descr="Картинка 10 из 40307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16" y="214290"/>
            <a:ext cx="1837743" cy="2143140"/>
          </a:xfrm>
          <a:prstGeom prst="rect">
            <a:avLst/>
          </a:prstGeom>
          <a:noFill/>
        </p:spPr>
      </p:pic>
      <p:pic>
        <p:nvPicPr>
          <p:cNvPr id="8" name="Picture 2" descr="Картинка 37 из 165614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85918" y="357166"/>
            <a:ext cx="1428760" cy="204108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73907" y="2571744"/>
            <a:ext cx="68577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cap="none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Вы,ребята</a:t>
            </a:r>
            <a:r>
              <a:rPr lang="ru-RU" sz="20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, такие молодцы! Отгадали все загадки,</a:t>
            </a:r>
          </a:p>
          <a:p>
            <a:pPr algn="ctr"/>
            <a:r>
              <a:rPr lang="ru-RU" sz="2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 выполнили задания! Ну а теперь,</a:t>
            </a:r>
          </a:p>
          <a:p>
            <a:pPr algn="ctr"/>
            <a:r>
              <a:rPr lang="ru-RU" sz="20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подарок!</a:t>
            </a:r>
            <a:endParaRPr lang="ru-RU" sz="20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1514" name="Picture 10" descr="Картинка 70 из 201334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43174" y="3786190"/>
            <a:ext cx="271464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248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1</cp:revision>
  <dcterms:created xsi:type="dcterms:W3CDTF">2012-08-08T12:32:25Z</dcterms:created>
  <dcterms:modified xsi:type="dcterms:W3CDTF">2012-08-08T16:55:24Z</dcterms:modified>
</cp:coreProperties>
</file>