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sldIdLst>
    <p:sldId id="256" r:id="rId2"/>
    <p:sldId id="318" r:id="rId3"/>
    <p:sldId id="266" r:id="rId4"/>
    <p:sldId id="289" r:id="rId5"/>
    <p:sldId id="267" r:id="rId6"/>
    <p:sldId id="268" r:id="rId7"/>
    <p:sldId id="313" r:id="rId8"/>
    <p:sldId id="310" r:id="rId9"/>
    <p:sldId id="317" r:id="rId10"/>
    <p:sldId id="311" r:id="rId11"/>
    <p:sldId id="316" r:id="rId12"/>
    <p:sldId id="273" r:id="rId13"/>
    <p:sldId id="275" r:id="rId14"/>
    <p:sldId id="274" r:id="rId15"/>
    <p:sldId id="276" r:id="rId16"/>
    <p:sldId id="277" r:id="rId17"/>
    <p:sldId id="308" r:id="rId18"/>
    <p:sldId id="312" r:id="rId19"/>
    <p:sldId id="264" r:id="rId20"/>
    <p:sldId id="279" r:id="rId21"/>
    <p:sldId id="280" r:id="rId22"/>
    <p:sldId id="258" r:id="rId23"/>
    <p:sldId id="281" r:id="rId24"/>
    <p:sldId id="291" r:id="rId25"/>
    <p:sldId id="292" r:id="rId26"/>
    <p:sldId id="307" r:id="rId27"/>
    <p:sldId id="306" r:id="rId28"/>
    <p:sldId id="304" r:id="rId29"/>
    <p:sldId id="303" r:id="rId30"/>
    <p:sldId id="269" r:id="rId31"/>
    <p:sldId id="321" r:id="rId32"/>
    <p:sldId id="31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E434-EFAB-46EB-ACAF-210CC550C90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7E9A7-9193-46CE-B7CE-81E1A1299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E9A7-9193-46CE-B7CE-81E1A129991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C4C7-B695-4403-897B-CE2210C5A783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17.xml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papa-vlad.narod.ru/photo/skazki-i-igry/Masha-i-medvedi.files/909-A-v-etom-domike-zhili-tri-medvedja.html" TargetMode="External"/><Relationship Id="rId3" Type="http://schemas.openxmlformats.org/officeDocument/2006/relationships/hyperlink" Target="http://www.cirota.ru/forum/view.php?subj=22970" TargetMode="External"/><Relationship Id="rId7" Type="http://schemas.openxmlformats.org/officeDocument/2006/relationships/hyperlink" Target="http://zm228fbi-futbolka.ru/kukla-masha-iz-multfilma-masha-i-medved.html" TargetMode="External"/><Relationship Id="rId2" Type="http://schemas.openxmlformats.org/officeDocument/2006/relationships/hyperlink" Target="http://www.templeit.net/shablon.php?id=1221&amp;section=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brolet.ru/2010/12/3091-novogodnie-elki/" TargetMode="External"/><Relationship Id="rId5" Type="http://schemas.openxmlformats.org/officeDocument/2006/relationships/hyperlink" Target="http://all-toy.ru/vnal_kat/pazl_detskie.html" TargetMode="External"/><Relationship Id="rId4" Type="http://schemas.openxmlformats.org/officeDocument/2006/relationships/hyperlink" Target="http://www.xrest.ru/original/76084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3980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Урок по математике в 1 </a:t>
            </a:r>
            <a:r>
              <a:rPr lang="ru-RU" b="1" dirty="0" smtClean="0"/>
              <a:t>классе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/>
              <a:t>Учитель 1 </a:t>
            </a:r>
            <a:r>
              <a:rPr lang="ru-RU" sz="4000" i="1" dirty="0" smtClean="0"/>
              <a:t>класса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Сергеева Галина Михайловна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2567136"/>
          </a:xfr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4100" i="1" dirty="0" smtClean="0"/>
              <a:t>МБОУ «Средняя общеобразовательная школа №37 с углубленным изучением отдельных предметов»</a:t>
            </a:r>
          </a:p>
          <a:p>
            <a:r>
              <a:rPr lang="ru-RU" sz="4100" i="1" dirty="0" smtClean="0"/>
              <a:t> города Чебоксары Чувашской Республики </a:t>
            </a:r>
          </a:p>
          <a:p>
            <a:r>
              <a:rPr lang="ru-RU" sz="4100" i="1" dirty="0" smtClean="0"/>
              <a:t>2012 г.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толик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59"/>
            <a:ext cx="9166860" cy="6840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толик\Desktop\3977030_w640_h640_516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75245"/>
            <a:ext cx="8496944" cy="5678091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/>
              <a:t>  1+2+1=4 </a:t>
            </a:r>
          </a:p>
          <a:p>
            <a:pPr>
              <a:buNone/>
            </a:pPr>
            <a:r>
              <a:rPr lang="ru-RU" sz="8800" b="1" dirty="0" smtClean="0"/>
              <a:t>  1+3=4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16832"/>
            <a:ext cx="9144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7200" b="1" dirty="0"/>
          </a:p>
        </p:txBody>
      </p:sp>
      <p:sp>
        <p:nvSpPr>
          <p:cNvPr id="7" name="Овал 6"/>
          <p:cNvSpPr/>
          <p:nvPr/>
        </p:nvSpPr>
        <p:spPr>
          <a:xfrm rot="16200000" flipV="1">
            <a:off x="1727684" y="872716"/>
            <a:ext cx="108012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4800" b="1" dirty="0" smtClean="0"/>
              <a:t>Вопрос</a:t>
            </a:r>
          </a:p>
        </p:txBody>
      </p:sp>
      <p:sp>
        <p:nvSpPr>
          <p:cNvPr id="8" name="Овал 7"/>
          <p:cNvSpPr/>
          <p:nvPr/>
        </p:nvSpPr>
        <p:spPr>
          <a:xfrm rot="16200000" flipV="1">
            <a:off x="1943708" y="2384884"/>
            <a:ext cx="108012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/>
              <a:t>Решение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rot="16200000" flipV="1">
            <a:off x="1655676" y="4041068"/>
            <a:ext cx="108012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/>
              <a:t>Ответ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rot="16200000" flipV="1">
            <a:off x="1871700" y="-639452"/>
            <a:ext cx="108012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800" b="1" dirty="0" smtClean="0"/>
              <a:t>Условие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Овал 6"/>
          <p:cNvSpPr/>
          <p:nvPr/>
        </p:nvSpPr>
        <p:spPr>
          <a:xfrm>
            <a:off x="1547664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71800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6056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3928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9552" y="306896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91680" y="3090664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437112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5+2=7</a:t>
            </a:r>
          </a:p>
          <a:p>
            <a:r>
              <a:rPr lang="ru-RU" sz="5400" b="1" dirty="0" smtClean="0"/>
              <a:t>Ответ: 7 </a:t>
            </a:r>
            <a:r>
              <a:rPr lang="ru-RU" sz="5400" b="1" dirty="0" err="1" smtClean="0"/>
              <a:t>ш</a:t>
            </a:r>
            <a:r>
              <a:rPr lang="ru-RU" sz="5400" b="1" dirty="0" smtClean="0"/>
              <a:t>.  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5+3=8</a:t>
            </a:r>
          </a:p>
          <a:p>
            <a:pPr>
              <a:buNone/>
            </a:pPr>
            <a:r>
              <a:rPr lang="ru-RU" sz="5400" dirty="0" smtClean="0"/>
              <a:t>5+2+1=8</a:t>
            </a:r>
          </a:p>
          <a:p>
            <a:pPr>
              <a:buNone/>
            </a:pPr>
            <a:r>
              <a:rPr lang="ru-RU" sz="5400" dirty="0" smtClean="0"/>
              <a:t>Ответ:8 ф.</a:t>
            </a:r>
            <a:endParaRPr lang="ru-RU" sz="5400" dirty="0"/>
          </a:p>
        </p:txBody>
      </p:sp>
      <p:sp>
        <p:nvSpPr>
          <p:cNvPr id="4" name="Трапеция 3"/>
          <p:cNvSpPr/>
          <p:nvPr/>
        </p:nvSpPr>
        <p:spPr>
          <a:xfrm>
            <a:off x="323528" y="332656"/>
            <a:ext cx="720080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1115616" y="332656"/>
            <a:ext cx="914400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2195736" y="332656"/>
            <a:ext cx="914400" cy="712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251520" y="1700808"/>
            <a:ext cx="914400" cy="8561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3275856" y="332656"/>
            <a:ext cx="914400" cy="712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1547664" y="1700808"/>
            <a:ext cx="914400" cy="8561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2843808" y="1700808"/>
            <a:ext cx="914400" cy="8561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4427984" y="332656"/>
            <a:ext cx="914400" cy="712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  </a:t>
            </a:r>
            <a:r>
              <a:rPr lang="ru-RU" sz="8600" dirty="0" smtClean="0"/>
              <a:t>4+2=6</a:t>
            </a:r>
          </a:p>
          <a:p>
            <a:pPr>
              <a:buNone/>
            </a:pPr>
            <a:r>
              <a:rPr lang="ru-RU" sz="8600" dirty="0" smtClean="0"/>
              <a:t>  Ответ: 6 х.</a:t>
            </a:r>
            <a:endParaRPr lang="ru-RU" sz="8600" dirty="0"/>
          </a:p>
        </p:txBody>
      </p:sp>
      <p:sp>
        <p:nvSpPr>
          <p:cNvPr id="4" name="Цилиндр 3"/>
          <p:cNvSpPr/>
          <p:nvPr/>
        </p:nvSpPr>
        <p:spPr>
          <a:xfrm>
            <a:off x="5436096" y="476672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971600" y="404664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2483768" y="404664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1043608" y="2276872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3923928" y="404664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2483768" y="2276872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5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5084763"/>
            <a:ext cx="4095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3" descr="5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959225" y="2492375"/>
            <a:ext cx="395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 descr="5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620713"/>
            <a:ext cx="4095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1" name="Picture 5" descr="7028_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2" name="Picture 6" descr="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0605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3" name="Picture 7" descr="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620713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4" name="Picture 8" descr="18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834307">
            <a:off x="2274888" y="4389438"/>
            <a:ext cx="3905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5" name="Picture 9" descr="18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16893">
            <a:off x="3276600" y="2708275"/>
            <a:ext cx="28813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6" name="Picture 10" descr="18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834307">
            <a:off x="3348038" y="1557338"/>
            <a:ext cx="20288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7" name="Picture 11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50133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8" name="Picture 12" descr="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26841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9" name="Picture 13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50847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0" name="Picture 14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333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1" name="Picture 15" descr="46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0"/>
            <a:ext cx="2609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2" name="Picture 16" descr="46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0"/>
            <a:ext cx="2736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3" name="Picture 17" descr="46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0"/>
            <a:ext cx="2808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4" name="Picture 18" descr="46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0"/>
            <a:ext cx="27003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5" name="Picture 19" descr="118"/>
          <p:cNvPicPr>
            <a:picLocks noChangeAspect="1" noChangeArrowheads="1" noCrop="1"/>
          </p:cNvPicPr>
          <p:nvPr/>
        </p:nvPicPr>
        <p:blipFill>
          <a:blip r:embed="rId9" cstate="print">
            <a:lum bright="-6000"/>
          </a:blip>
          <a:srcRect/>
          <a:stretch>
            <a:fillRect/>
          </a:stretch>
        </p:blipFill>
        <p:spPr bwMode="auto">
          <a:xfrm flipH="1">
            <a:off x="7308850" y="4221163"/>
            <a:ext cx="16637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6" name="Picture 20" descr="50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51500" y="5589588"/>
            <a:ext cx="15128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7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to_Takoe_Novyi_God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8" name="Picture 22" descr="10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8888" y="2133600"/>
            <a:ext cx="904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9" name="Picture 23" descr="10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692150"/>
            <a:ext cx="904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20" name="Picture 24" descr="10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875" y="476250"/>
            <a:ext cx="904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21" name="Picture 25" descr="10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550" y="2492375"/>
            <a:ext cx="904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22" name="AutoShape 2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316913" y="6453188"/>
            <a:ext cx="647700" cy="404812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8576 0.199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36215 0.2731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1511 -0.2312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6" dur="2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41754 0.3990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0"/>
                            </p:stCondLst>
                            <p:childTnLst>
                              <p:par>
                                <p:cTn id="7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7934 -0.0682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5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000"/>
                            </p:stCondLst>
                            <p:childTnLst>
                              <p:par>
                                <p:cTn id="9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1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1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55503 0.0053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3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17"/>
                </p:tgtEl>
              </p:cMediaNode>
            </p:audio>
          </p:childTnLst>
        </p:cTn>
      </p:par>
    </p:tnLst>
    <p:bldLst>
      <p:bldP spid="1833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719528" y="2383436"/>
            <a:ext cx="6565692" cy="3327816"/>
          </a:xfrm>
          <a:custGeom>
            <a:avLst/>
            <a:gdLst>
              <a:gd name="connsiteX0" fmla="*/ 0 w 6565692"/>
              <a:gd name="connsiteY0" fmla="*/ 3327816 h 3327816"/>
              <a:gd name="connsiteX1" fmla="*/ 1573967 w 6565692"/>
              <a:gd name="connsiteY1" fmla="*/ 749508 h 3327816"/>
              <a:gd name="connsiteX2" fmla="*/ 4077324 w 6565692"/>
              <a:gd name="connsiteY2" fmla="*/ 2128603 h 3327816"/>
              <a:gd name="connsiteX3" fmla="*/ 6565692 w 6565692"/>
              <a:gd name="connsiteY3" fmla="*/ 0 h 332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5692" h="3327816">
                <a:moveTo>
                  <a:pt x="0" y="3327816"/>
                </a:moveTo>
                <a:cubicBezTo>
                  <a:pt x="447206" y="2138596"/>
                  <a:pt x="894413" y="949377"/>
                  <a:pt x="1573967" y="749508"/>
                </a:cubicBezTo>
                <a:cubicBezTo>
                  <a:pt x="2253521" y="549639"/>
                  <a:pt x="3245370" y="2253521"/>
                  <a:pt x="4077324" y="2128603"/>
                </a:cubicBezTo>
                <a:cubicBezTo>
                  <a:pt x="4909278" y="2003685"/>
                  <a:pt x="5737485" y="1001842"/>
                  <a:pt x="656569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958" y="0"/>
            <a:ext cx="9291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толик\Desktop\sh_ramka_det_20110325_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6767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1412777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Тема урока: </a:t>
            </a:r>
            <a:r>
              <a:rPr lang="ru-RU" sz="3200" dirty="0" smtClean="0"/>
              <a:t>Прибавить и вычесть число 3. Решение текстовых задач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1206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539552" y="764704"/>
            <a:ext cx="161967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dirty="0" smtClean="0"/>
              <a:t>3+3</a:t>
            </a:r>
          </a:p>
        </p:txBody>
      </p:sp>
      <p:sp>
        <p:nvSpPr>
          <p:cNvPr id="9" name="Овал 8"/>
          <p:cNvSpPr/>
          <p:nvPr/>
        </p:nvSpPr>
        <p:spPr>
          <a:xfrm>
            <a:off x="2843808" y="2348880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dirty="0" smtClean="0"/>
              <a:t>3-3</a:t>
            </a:r>
          </a:p>
        </p:txBody>
      </p:sp>
      <p:sp>
        <p:nvSpPr>
          <p:cNvPr id="10" name="Овал 9"/>
          <p:cNvSpPr/>
          <p:nvPr/>
        </p:nvSpPr>
        <p:spPr>
          <a:xfrm>
            <a:off x="6156176" y="4509120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dirty="0" smtClean="0"/>
              <a:t>6+2+1</a:t>
            </a:r>
          </a:p>
        </p:txBody>
      </p:sp>
      <p:sp>
        <p:nvSpPr>
          <p:cNvPr id="11" name="Овал 10"/>
          <p:cNvSpPr/>
          <p:nvPr/>
        </p:nvSpPr>
        <p:spPr>
          <a:xfrm>
            <a:off x="5364088" y="548680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8-2-1</a:t>
            </a:r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2051720" y="4725144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dirty="0" smtClean="0"/>
              <a:t>4+3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87624" y="476672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5-3</a:t>
            </a:r>
          </a:p>
        </p:txBody>
      </p:sp>
      <p:sp>
        <p:nvSpPr>
          <p:cNvPr id="7" name="Овал 6"/>
          <p:cNvSpPr/>
          <p:nvPr/>
        </p:nvSpPr>
        <p:spPr>
          <a:xfrm>
            <a:off x="5004048" y="836712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9-3</a:t>
            </a:r>
          </a:p>
        </p:txBody>
      </p:sp>
      <p:sp>
        <p:nvSpPr>
          <p:cNvPr id="8" name="Овал 7"/>
          <p:cNvSpPr/>
          <p:nvPr/>
        </p:nvSpPr>
        <p:spPr>
          <a:xfrm>
            <a:off x="5436096" y="2780928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6-3</a:t>
            </a:r>
          </a:p>
        </p:txBody>
      </p:sp>
      <p:sp>
        <p:nvSpPr>
          <p:cNvPr id="9" name="Овал 8"/>
          <p:cNvSpPr/>
          <p:nvPr/>
        </p:nvSpPr>
        <p:spPr>
          <a:xfrm>
            <a:off x="1259632" y="3140968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2+3</a:t>
            </a:r>
          </a:p>
        </p:txBody>
      </p:sp>
      <p:sp>
        <p:nvSpPr>
          <p:cNvPr id="10" name="Овал 9"/>
          <p:cNvSpPr/>
          <p:nvPr/>
        </p:nvSpPr>
        <p:spPr>
          <a:xfrm>
            <a:off x="4572000" y="4725144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0+3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6313" y="3190875"/>
          <a:ext cx="7191375" cy="476250"/>
        </p:xfrm>
        <a:graphic>
          <a:graphicData uri="http://schemas.openxmlformats.org/presentationml/2006/ole">
            <p:oleObj spid="_x0000_s1026" name="Объект упаковщика для оболочки" showAsIcon="1" r:id="rId3" imgW="9603360" imgH="648000" progId="Package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9432"/>
            <a:ext cx="9756576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976664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лиса</a:t>
            </a:r>
          </a:p>
          <a:p>
            <a:r>
              <a:rPr lang="ru-RU" sz="4800" dirty="0" smtClean="0"/>
              <a:t>Зверь  - хищник </a:t>
            </a:r>
          </a:p>
          <a:p>
            <a:r>
              <a:rPr lang="ru-RU" sz="4800" dirty="0" smtClean="0"/>
              <a:t>Луна - звезды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Дерево- </a:t>
            </a:r>
          </a:p>
          <a:p>
            <a:r>
              <a:rPr lang="ru-RU" sz="4800" dirty="0" smtClean="0"/>
              <a:t>Волк – </a:t>
            </a:r>
          </a:p>
          <a:p>
            <a:r>
              <a:rPr lang="ru-RU" sz="4800" dirty="0" smtClean="0"/>
              <a:t>Нора – </a:t>
            </a:r>
          </a:p>
          <a:p>
            <a:r>
              <a:rPr lang="ru-RU" sz="4800" dirty="0" smtClean="0"/>
              <a:t>Зверь- </a:t>
            </a:r>
          </a:p>
          <a:p>
            <a:r>
              <a:rPr lang="ru-RU" sz="4800" dirty="0" smtClean="0"/>
              <a:t>Луна-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124744"/>
            <a:ext cx="576064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</a:t>
            </a:r>
          </a:p>
          <a:p>
            <a:r>
              <a:rPr lang="ru-RU" sz="4800" dirty="0" smtClean="0"/>
              <a:t>Нора – </a:t>
            </a:r>
          </a:p>
          <a:p>
            <a:r>
              <a:rPr lang="ru-RU" sz="4800" dirty="0" smtClean="0"/>
              <a:t>Зверь  -</a:t>
            </a:r>
          </a:p>
          <a:p>
            <a:r>
              <a:rPr lang="ru-RU" sz="4800" dirty="0" smtClean="0"/>
              <a:t>Луна 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</a:t>
            </a:r>
          </a:p>
          <a:p>
            <a:r>
              <a:rPr lang="ru-RU" sz="4800" dirty="0" smtClean="0"/>
              <a:t>Зверь  -</a:t>
            </a:r>
          </a:p>
          <a:p>
            <a:r>
              <a:rPr lang="ru-RU" sz="4800" dirty="0" smtClean="0"/>
              <a:t>Луна 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лиса</a:t>
            </a:r>
          </a:p>
          <a:p>
            <a:r>
              <a:rPr lang="ru-RU" sz="4800" dirty="0" smtClean="0"/>
              <a:t>Зверь  -</a:t>
            </a:r>
          </a:p>
          <a:p>
            <a:r>
              <a:rPr lang="ru-RU" sz="4800" dirty="0" smtClean="0"/>
              <a:t>Луна 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лиса</a:t>
            </a:r>
          </a:p>
          <a:p>
            <a:r>
              <a:rPr lang="ru-RU" sz="4800" dirty="0" smtClean="0"/>
              <a:t>Зверь  - хищник </a:t>
            </a:r>
          </a:p>
          <a:p>
            <a:r>
              <a:rPr lang="ru-RU" sz="4800" dirty="0" smtClean="0"/>
              <a:t>Луна 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лиса</a:t>
            </a:r>
          </a:p>
          <a:p>
            <a:r>
              <a:rPr lang="ru-RU" sz="4800" dirty="0" smtClean="0"/>
              <a:t>Зверь  - хищник </a:t>
            </a:r>
          </a:p>
          <a:p>
            <a:r>
              <a:rPr lang="ru-RU" sz="4800" dirty="0" smtClean="0"/>
              <a:t>Луна - звезды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36618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0"/>
            <a:ext cx="777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1952" y="152400"/>
            <a:ext cx="777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0"/>
            <a:ext cx="777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0"/>
            <a:ext cx="777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извлечение 5"/>
          <p:cNvSpPr/>
          <p:nvPr/>
        </p:nvSpPr>
        <p:spPr>
          <a:xfrm>
            <a:off x="2771800" y="3717032"/>
            <a:ext cx="2880320" cy="1296144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2915816" y="1412776"/>
            <a:ext cx="2664296" cy="1117848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2915816" y="2564904"/>
            <a:ext cx="2664296" cy="1117848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толик\Desktop\el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9450" y="0"/>
            <a:ext cx="4658774" cy="681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http://www.templeit.net/shablon.php?id=1221&amp;section=22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http://www.cirota.ru/forum/view.php?subj=22970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hlinkClick r:id="rId4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http://www.xrest.ru/original/760841/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http://all-toy.ru/vnal_kat/pazl_detskie.html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http://bobrolet.ru/2010/12/3091-novogodnie-elki/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http://zm228fbi-futbolka.ru/kukla-masha-iz-multfilma-masha-i-medved.html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http://papa-vlad.narod.ru/photo/skazki-i-igry/Masha-i-medvedi.files/909-A-v-etom-domike-zhili-tri-medvedja.html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http://www.xrest.ru/original/760841/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7" y="74275"/>
            <a:ext cx="7920880" cy="652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401291"/>
            <a:ext cx="16273478" cy="725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057800" y="-603448"/>
            <a:ext cx="16201800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51520" y="1628800"/>
            <a:ext cx="2808312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F0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843808" y="3501008"/>
            <a:ext cx="2808312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868144" y="1916832"/>
            <a:ext cx="2808312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91880" y="1052736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1052736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43808" y="1196752"/>
            <a:ext cx="1048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1340768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</a:t>
            </a:r>
            <a:endParaRPr lang="ru-RU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03648" y="3933056"/>
            <a:ext cx="158417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87824" y="3933056"/>
            <a:ext cx="129614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283968" y="2852936"/>
            <a:ext cx="216024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44208" y="2852936"/>
            <a:ext cx="180020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толик\Desktop\119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74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197</Words>
  <Application>Microsoft Office PowerPoint</Application>
  <PresentationFormat>Экран (4:3)</PresentationFormat>
  <Paragraphs>92</Paragraphs>
  <Slides>32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Объект упаковщика для оболочки</vt:lpstr>
      <vt:lpstr>Урок по математике в 1 классе  Учитель 1 класса  Сергеева Галина Михайловна </vt:lpstr>
      <vt:lpstr>Слайд 2</vt:lpstr>
      <vt:lpstr>Слайд 3</vt:lpstr>
      <vt:lpstr>Слайд 4</vt:lpstr>
      <vt:lpstr>Слайд 5</vt:lpstr>
      <vt:lpstr>Слайд 6</vt:lpstr>
      <vt:lpstr>3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математике в 1 «А» классе  Учитель 1 «А» класса Сергеева Галина Михайловна </dc:title>
  <dc:creator>толик</dc:creator>
  <cp:lastModifiedBy>ПК</cp:lastModifiedBy>
  <cp:revision>76</cp:revision>
  <dcterms:created xsi:type="dcterms:W3CDTF">2010-12-13T15:02:28Z</dcterms:created>
  <dcterms:modified xsi:type="dcterms:W3CDTF">2012-11-12T14:09:02Z</dcterms:modified>
</cp:coreProperties>
</file>