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FE99-B0EF-4EAE-8D71-A4FF92EE5CDB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5B6-3E21-4C0C-9BE4-D80E58F35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A61D-FF2E-4E7A-B8E5-69D2ADB62EEC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6A3B-8175-4F73-A5CD-977D10DD0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4ADF-0424-43CA-BA23-5002AC9B5E17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8C01-FFA0-491B-816A-F31336AC8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D7F7-EF3A-47F6-BED1-7F59FC326EE1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9F93-DB4E-4FDA-863F-3A9F65601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C21D-080F-44FF-A97A-79188DA7154B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3A99-7406-4D91-A60E-5ED0415F5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6806-5DA9-4961-B40F-5B15083E52F1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BE50-1640-4C7D-AF73-A828F7DE1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D9CE-C838-425D-8864-8F265F7722CB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23E6-0957-46EF-94BE-AFD93456E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E07E-8BD1-4E8E-A199-B6548091CC7B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94DF-4111-4C18-A385-EE861A442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E03C-CF30-462E-936E-91FF2C42AEC7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FFB1-4E0E-45D2-957D-DDFA0C659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57ED-3DFE-424F-89CB-80AA4467E771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C23A-F810-4186-B85A-25C6D8AE4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9F52-2EEB-4DAF-84F2-6E57AD62998B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1543-9636-40AD-BEFE-F2A7F265B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26.10.2009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Лето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549275"/>
            <a:ext cx="8497887" cy="3959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Насекомые полезные и вредные. </a:t>
            </a:r>
            <a:b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Презентация для 1 класса по познанию мира.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9A3130"/>
                </a:solidFill>
                <a:latin typeface="Arial" charset="0"/>
              </a:rPr>
              <a:t>КГУ СШ № 40,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9A3130"/>
                </a:solidFill>
                <a:latin typeface="Arial" charset="0"/>
              </a:rPr>
              <a:t>г. Усть-Каменогорск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620713"/>
            <a:ext cx="8229600" cy="387985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Клопы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От макушки до стопы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Могут покусать клопы.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Забраться стоит им в кровать, 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Не сможем мы спокойно спать.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Дай бог, чтоб с этим насекомым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Не быть нам лично никогда знакомым.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pic>
        <p:nvPicPr>
          <p:cNvPr id="37892" name="Picture 4" descr="klop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3644900"/>
            <a:ext cx="3529013" cy="2376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476250"/>
            <a:ext cx="8229600" cy="402431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Комариха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Дождь прошел.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Свежо и тихо.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Распищалась комариха: —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Радостно на свете жить,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Но кого бы укусить?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pic>
        <p:nvPicPr>
          <p:cNvPr id="38916" name="Picture 4" descr="komar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70563" y="2852738"/>
            <a:ext cx="2797175" cy="3097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196975"/>
            <a:ext cx="8229600" cy="360045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Короед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Я маленький вредный жучок-короед,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Деревьям несу много горя и бед.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Боюсь одного лишь: услышу тук-тук,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И дятел ужасный склюёт меня вдруг! 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А в чаще лесной раздаётся тук-тук: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"Какой аппетитный там прячется жук!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pic>
        <p:nvPicPr>
          <p:cNvPr id="39940" name="Picture 4" descr="koroed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4076700"/>
            <a:ext cx="3600450" cy="2232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43783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/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solidFill>
                  <a:srgbClr val="FF0066"/>
                </a:solidFill>
                <a:effectLst/>
              </a:rPr>
              <a:t>Моль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Познакомиться изволь: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Это платяная моль, 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Хозяек головная боль.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В платяных шкафах живёт, 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Что в них висит, подряд жуёт.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Хлопку шерсть предпочитает.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В платьях дырки проедает.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pic>
        <p:nvPicPr>
          <p:cNvPr id="40964" name="Picture 4" descr="mol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4005263"/>
            <a:ext cx="3960813" cy="2033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620713"/>
            <a:ext cx="8229600" cy="416718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solidFill>
                  <a:srgbClr val="FF0066"/>
                </a:solidFill>
                <a:effectLst/>
              </a:rPr>
              <a:t>Муха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Летним днём мешает муха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Спать: куснёт то в нос, то в ухо.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Люди с мухами не ладят. 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То на мусор муха сядет,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То усядется на хлеб,-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Не почистив свои лапки,-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То на пряник сядет сладкий.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Спасаясь от такой назойливой соседки,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Вставляют люди летом в окна сетки.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157788"/>
            <a:ext cx="8229600" cy="968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4" descr="mu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27213"/>
            <a:ext cx="324008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57338"/>
            <a:ext cx="8229600" cy="31670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Саранча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Огромной тучей саранча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Кружит над полем стрекоча.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«Мы долго вас не потревожим,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Лишь урожай собрать «поможем».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013325"/>
            <a:ext cx="8229600" cy="11128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4" descr="saran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17512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836613"/>
            <a:ext cx="8229600" cy="396081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Тля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На листочке тля сидела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И сыночку песню пела: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-Завтра утром мы вдвоем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Весь горошек погрызем.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229225"/>
            <a:ext cx="8229600" cy="8969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4" descr="t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443288"/>
            <a:ext cx="3887788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2794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mtClean="0">
                <a:solidFill>
                  <a:srgbClr val="FF0066"/>
                </a:solidFill>
                <a:effectLst/>
              </a:rPr>
              <a:t>Задание:</a:t>
            </a:r>
            <a:r>
              <a:rPr lang="ru-RU" smtClean="0">
                <a:effectLst/>
              </a:rPr>
              <a:t> </a:t>
            </a:r>
            <a:r>
              <a:rPr lang="ru-RU" sz="3200" smtClean="0">
                <a:effectLst/>
              </a:rPr>
              <a:t>распредели насекомых в 2 столбика. В первый столбик – полезных, во второй столбик – вредных.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644900"/>
            <a:ext cx="8229600" cy="24812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FF0066"/>
                </a:solidFill>
              </a:rPr>
              <a:t>   Божья коровка, тля, медоносная пчела, моль, комар, жужелица, шмель, блоха, колорадский жук, муха, майский жук, короед.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800" smtClean="0">
                <a:solidFill>
                  <a:srgbClr val="FF0066"/>
                </a:solidFill>
                <a:effectLst/>
              </a:rPr>
              <a:t>Проверь себя!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25538"/>
            <a:ext cx="8229600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  <a:latin typeface="Arial" charset="0"/>
              </a:rPr>
              <a:t>Полезные                            Вредные</a:t>
            </a:r>
          </a:p>
          <a:p>
            <a:pPr>
              <a:buFont typeface="Arial" charset="0"/>
              <a:buNone/>
            </a:pPr>
            <a:r>
              <a:rPr lang="ru-RU" sz="3600" smtClean="0"/>
              <a:t>божья коровка                              тля</a:t>
            </a:r>
          </a:p>
          <a:p>
            <a:pPr>
              <a:buFont typeface="Arial" charset="0"/>
              <a:buNone/>
            </a:pPr>
            <a:r>
              <a:rPr lang="ru-RU" sz="3600" smtClean="0"/>
              <a:t>медоносная пчела                       моль</a:t>
            </a:r>
          </a:p>
          <a:p>
            <a:pPr>
              <a:buFont typeface="Arial" charset="0"/>
              <a:buNone/>
            </a:pPr>
            <a:r>
              <a:rPr lang="ru-RU" sz="3600" smtClean="0"/>
              <a:t>жужелица                                       комар</a:t>
            </a:r>
          </a:p>
          <a:p>
            <a:pPr>
              <a:buFont typeface="Arial" charset="0"/>
              <a:buNone/>
            </a:pPr>
            <a:r>
              <a:rPr lang="ru-RU" sz="3600" smtClean="0"/>
              <a:t>шмель                                              блоха</a:t>
            </a:r>
          </a:p>
          <a:p>
            <a:pPr>
              <a:buFont typeface="Arial" charset="0"/>
              <a:buNone/>
            </a:pPr>
            <a:r>
              <a:rPr lang="ru-RU" sz="3600" smtClean="0"/>
              <a:t>майский жук                                  муха</a:t>
            </a:r>
          </a:p>
          <a:p>
            <a:pPr>
              <a:buFont typeface="Arial" charset="0"/>
              <a:buNone/>
            </a:pPr>
            <a:r>
              <a:rPr lang="ru-RU" sz="3600" smtClean="0"/>
              <a:t>                                            колорадский жук</a:t>
            </a:r>
          </a:p>
          <a:p>
            <a:pPr>
              <a:buFont typeface="Arial" charset="0"/>
              <a:buNone/>
            </a:pPr>
            <a:r>
              <a:rPr lang="ru-RU" sz="3600" smtClean="0"/>
              <a:t>                                                           короед</a:t>
            </a:r>
          </a:p>
          <a:p>
            <a:pPr>
              <a:buFont typeface="Arial" charset="0"/>
              <a:buNone/>
            </a:pPr>
            <a:endParaRPr lang="ru-RU" sz="3600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4000" smtClean="0">
                <a:solidFill>
                  <a:srgbClr val="FF0066"/>
                </a:solidFill>
                <a:effectLst/>
              </a:rPr>
              <a:t/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z="4000" smtClean="0">
                <a:solidFill>
                  <a:srgbClr val="FF0066"/>
                </a:solidFill>
                <a:effectLst/>
              </a:rPr>
              <a:t/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z="4000" smtClean="0">
                <a:solidFill>
                  <a:srgbClr val="FF0066"/>
                </a:solidFill>
                <a:effectLst/>
              </a:rPr>
              <a:t/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z="4000" smtClean="0">
                <a:solidFill>
                  <a:srgbClr val="FF0066"/>
                </a:solidFill>
                <a:effectLst/>
              </a:rPr>
              <a:t/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z="4000" smtClean="0">
                <a:solidFill>
                  <a:srgbClr val="FF0066"/>
                </a:solidFill>
                <a:effectLst/>
              </a:rPr>
              <a:t/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z="4000" smtClean="0">
                <a:solidFill>
                  <a:srgbClr val="FF0066"/>
                </a:solidFill>
                <a:effectLst/>
              </a:rPr>
              <a:t/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z="4000" smtClean="0">
                <a:solidFill>
                  <a:srgbClr val="FF0066"/>
                </a:solidFill>
                <a:effectLst/>
              </a:rPr>
              <a:t/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mtClean="0">
                <a:solidFill>
                  <a:srgbClr val="FF0066"/>
                </a:solidFill>
                <a:effectLst/>
              </a:rPr>
              <a:t>Задание: </a:t>
            </a:r>
            <a:r>
              <a:rPr lang="ru-RU" smtClean="0">
                <a:solidFill>
                  <a:srgbClr val="000066"/>
                </a:solidFill>
                <a:effectLst/>
              </a:rPr>
              <a:t>внимательно посмотри презентацию, постарайся запомнить названия полезных и вредных насекомых. Объясни, с какой точки зрения и для кого насекомое полезно или вредно.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1773238"/>
            <a:ext cx="8229600" cy="14398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Жук Майский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Белая личинка в земле подрастает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Майский жук рогатый из неё вырастает.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Меж деревьями цветущими майский жук летает, 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От гусениц - вредительниц сады очищает.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5604" name="Picture 4" descr="gukm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3100"/>
            <a:ext cx="4081462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1628775"/>
            <a:ext cx="8229600" cy="30861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Пчёлы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2800" smtClean="0">
                <a:effectLst/>
              </a:rPr>
              <a:t>Села пчёлка на цветок,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Опустила хоботок,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Подлетает к ней комар: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-Что ты ищешь там?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- Нектар.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А тебе не надоело?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Не наскучило искать?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- Нет!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Тому, кто занят делом,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Просто некогда скучать!</a:t>
            </a:r>
            <a:br>
              <a:rPr lang="ru-RU" sz="28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endParaRPr lang="ru-RU" sz="3200" smtClean="0">
              <a:effectLst/>
            </a:endParaRPr>
          </a:p>
        </p:txBody>
      </p:sp>
      <p:pic>
        <p:nvPicPr>
          <p:cNvPr id="33796" name="Picture 4" descr="pchela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414463"/>
            <a:ext cx="4321175" cy="3597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1412875"/>
            <a:ext cx="8229600" cy="28717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4000" smtClean="0">
                <a:solidFill>
                  <a:srgbClr val="FF0066"/>
                </a:solidFill>
                <a:effectLst/>
              </a:rPr>
              <a:t>Божья коровка</a:t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У божьей коровки крылышки тонкие,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Надкрылки красные в чёрных крапинках.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На кончик травинки она заползает, 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Надкрылки подняв, вертолётом взлетает.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pic>
        <p:nvPicPr>
          <p:cNvPr id="34820" name="Picture 4" descr="bkorovka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3284538"/>
            <a:ext cx="3960813" cy="2592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43783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mtClean="0">
                <a:solidFill>
                  <a:srgbClr val="FF0066"/>
                </a:solidFill>
                <a:effectLst/>
              </a:rPr>
              <a:t>Жужелица </a:t>
            </a:r>
            <a:br>
              <a:rPr lang="ru-RU" smtClean="0">
                <a:solidFill>
                  <a:srgbClr val="FF0066"/>
                </a:solidFill>
                <a:effectLst/>
              </a:rPr>
            </a:br>
            <a:r>
              <a:rPr lang="ru-RU" sz="3600" smtClean="0">
                <a:effectLst/>
              </a:rPr>
              <a:t>Очень полезное насекомое – жужелица.</a:t>
            </a:r>
            <a:br>
              <a:rPr lang="ru-RU" sz="3600" smtClean="0">
                <a:effectLst/>
              </a:rPr>
            </a:br>
            <a:r>
              <a:rPr lang="ru-RU" sz="3600" smtClean="0">
                <a:effectLst/>
              </a:rPr>
              <a:t>Она всю ночь охотится </a:t>
            </a:r>
            <a:br>
              <a:rPr lang="ru-RU" sz="3600" smtClean="0">
                <a:effectLst/>
              </a:rPr>
            </a:br>
            <a:r>
              <a:rPr lang="ru-RU" sz="3600" smtClean="0">
                <a:effectLst/>
              </a:rPr>
              <a:t>на гусениц, слизней и улиток.</a:t>
            </a:r>
            <a:endParaRPr lang="ru-RU" smtClean="0">
              <a:effectLst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4941888"/>
            <a:ext cx="82296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2" name="Picture 4" descr="guge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829050"/>
            <a:ext cx="38163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41624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4000" smtClean="0">
                <a:solidFill>
                  <a:srgbClr val="FF0066"/>
                </a:solidFill>
                <a:effectLst/>
              </a:rPr>
              <a:t>Шмель</a:t>
            </a:r>
            <a:br>
              <a:rPr lang="ru-RU" sz="40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Шмель покинул огород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И летит мне прямо в рот!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Эх, видать, учуял шмель,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За щекою карамель!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Шмель – прекрасный опылитель растений!</a:t>
            </a: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6" name="Picture 4" descr="shm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573463"/>
            <a:ext cx="43910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692150"/>
            <a:ext cx="8229600" cy="374491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Блохи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Безусловно дела плохи 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Тех, кого кусают блохи: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Где укусят, - там зудит,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А расчешешь, - заболит.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Шерсть собачья - рай для блох.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Пёс блохаст, - хозяин плох!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pic>
        <p:nvPicPr>
          <p:cNvPr id="35844" name="Picture 4" descr="bloha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3500438"/>
            <a:ext cx="3095625" cy="23066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620713"/>
            <a:ext cx="8229600" cy="38068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solidFill>
                  <a:srgbClr val="FF0066"/>
                </a:solidFill>
                <a:effectLst/>
              </a:rPr>
              <a:t>Жук Колорадский</a:t>
            </a:r>
            <a:br>
              <a:rPr lang="ru-RU" sz="3200" smtClean="0">
                <a:solidFill>
                  <a:srgbClr val="FF0066"/>
                </a:solidFill>
                <a:effectLst/>
              </a:rPr>
            </a:br>
            <a:r>
              <a:rPr lang="ru-RU" sz="3200" smtClean="0">
                <a:effectLst/>
              </a:rPr>
              <a:t>Безлистый куст картофельный пожух. -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Листву его съел колорадский жук.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Объели поле всё, не пощадив и тоненькой былинки,</a:t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>Жуки прожорливые и их белые личинки.</a:t>
            </a:r>
            <a:br>
              <a:rPr lang="ru-RU" sz="32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endParaRPr lang="ru-RU" sz="4000" smtClean="0"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4797425"/>
            <a:ext cx="8229600" cy="17176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4" descr="guk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141663"/>
            <a:ext cx="3744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E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434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Calibri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Насекомые полезные и вредные.  Презентация для 1 класса по познанию мира.</vt:lpstr>
      <vt:lpstr>       Задание: внимательно посмотри презентацию, постарайся запомнить названия полезных и вредных насекомых. Объясни, с какой точки зрения и для кого насекомое полезно или вредно.</vt:lpstr>
      <vt:lpstr>Жук Майский Белая личинка в земле подрастает Майский жук рогатый из неё вырастает. Меж деревьями цветущими майский жук летает, - От гусениц - вредительниц сады очищает.   </vt:lpstr>
      <vt:lpstr>Пчёлы Села пчёлка на цветок, Опустила хоботок, Подлетает к ней комар: -Что ты ищешь там? - Нектар. А тебе не надоело? Не наскучило искать? - Нет! Тому, кто занят делом, Просто некогда скучать!  </vt:lpstr>
      <vt:lpstr>Божья коровка У божьей коровки крылышки тонкие, Надкрылки красные в чёрных крапинках. На кончик травинки она заползает, - Надкрылки подняв, вертолётом взлетает.   </vt:lpstr>
      <vt:lpstr>Жужелица  Очень полезное насекомое – жужелица. Она всю ночь охотится  на гусениц, слизней и улиток.</vt:lpstr>
      <vt:lpstr>Шмель Шмель покинул огород И летит мне прямо в рот! Эх, видать, учуял шмель, За щекою карамель! Шмель – прекрасный опылитель растений! </vt:lpstr>
      <vt:lpstr>Блохи Безусловно дела плохи  Тех, кого кусают блохи: Где укусят, - там зудит, А расчешешь, - заболит. Шерсть собачья - рай для блох. Пёс блохаст, - хозяин плох!  </vt:lpstr>
      <vt:lpstr>Жук Колорадский Безлистый куст картофельный пожух. - Листву его съел колорадский жук. Объели поле всё, не пощадив и тоненькой былинки, Жуки прожорливые и их белые личинки.   </vt:lpstr>
      <vt:lpstr>Клопы От макушки до стопы Могут покусать клопы. Забраться стоит им в кровать, - Не сможем мы спокойно спать. Дай бог, чтоб с этим насекомым Не быть нам лично никогда знакомым.  </vt:lpstr>
      <vt:lpstr>Комариха Дождь прошел. Свежо и тихо. Распищалась комариха: — Радостно на свете жить, Но кого бы укусить?  </vt:lpstr>
      <vt:lpstr>Короед Я маленький вредный жучок-короед, Деревьям несу много горя и бед. Боюсь одного лишь: услышу тук-тук, И дятел ужасный склюёт меня вдруг!  А в чаще лесной раздаётся тук-тук: "Какой аппетитный там прячется жук!  </vt:lpstr>
      <vt:lpstr> Моль Познакомиться изволь: Это платяная моль, - Хозяек головная боль. В платяных шкафах живёт, - Что в них висит, подряд жуёт. Хлопку шерсть предпочитает. В платьях дырки проедает.  </vt:lpstr>
      <vt:lpstr>   Муха Летним днём мешает муха Спать: куснёт то в нос, то в ухо. Люди с мухами не ладят. - То на мусор муха сядет, То усядется на хлеб,- Не почистив свои лапки,- То на пряник сядет сладкий. Спасаясь от такой назойливой соседки, Вставляют люди летом в окна сетки.  </vt:lpstr>
      <vt:lpstr>Саранча Огромной тучей саранча Кружит над полем стрекоча. «Мы долго вас не потревожим, Лишь урожай собрать «поможем».   </vt:lpstr>
      <vt:lpstr>Тля На листочке тля сидела И сыночку песню пела: -Завтра утром мы вдвоем Весь горошек погрызем.  </vt:lpstr>
      <vt:lpstr>Задание: распредели насекомых в 2 столбика. В первый столбик – полезных, во второй столбик – вредных.</vt:lpstr>
      <vt:lpstr>Проверь себя!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 полезные и вредные.</dc:title>
  <dc:subject/>
  <dc:creator/>
  <cp:keywords/>
  <dc:description/>
  <cp:lastModifiedBy>mishita</cp:lastModifiedBy>
  <cp:revision>6</cp:revision>
  <dcterms:modified xsi:type="dcterms:W3CDTF">2012-03-10T08:38:38Z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TC030007629</vt:lpwstr>
  </property>
</Properties>
</file>