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91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C911E-793E-4E88-BFAC-E6AD4D54F841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BA4B693-E43A-4D79-BC6C-C524410C712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E3BD2A5-73BB-4F26-8476-3D83809FF24F}" type="parTrans" cxnId="{21A68B0B-366E-4B93-BC6C-A5B71000BB76}">
      <dgm:prSet/>
      <dgm:spPr/>
      <dgm:t>
        <a:bodyPr/>
        <a:lstStyle/>
        <a:p>
          <a:endParaRPr lang="ru-RU"/>
        </a:p>
      </dgm:t>
    </dgm:pt>
    <dgm:pt modelId="{349A3595-BC57-48E7-B33C-7EE1BF7AB3E3}" type="sibTrans" cxnId="{21A68B0B-366E-4B93-BC6C-A5B71000BB76}">
      <dgm:prSet/>
      <dgm:spPr/>
      <dgm:t>
        <a:bodyPr/>
        <a:lstStyle/>
        <a:p>
          <a:endParaRPr lang="ru-RU"/>
        </a:p>
      </dgm:t>
    </dgm:pt>
    <dgm:pt modelId="{F87BA81C-C8BB-4D38-BA64-26EA0CFB5E24}">
      <dgm:prSet phldrT="[Текст]"/>
      <dgm:spPr/>
      <dgm:t>
        <a:bodyPr/>
        <a:lstStyle/>
        <a:p>
          <a:r>
            <a:rPr lang="ru-RU" dirty="0" smtClean="0"/>
            <a:t>Кликните мышкой на панду</a:t>
          </a:r>
          <a:endParaRPr lang="ru-RU" dirty="0"/>
        </a:p>
      </dgm:t>
    </dgm:pt>
    <dgm:pt modelId="{DD48A3A1-ED0A-4D12-82BB-1EFDCA9D52B9}" type="parTrans" cxnId="{C9ECAB43-0FDF-4615-BD39-08EF156DD740}">
      <dgm:prSet/>
      <dgm:spPr/>
      <dgm:t>
        <a:bodyPr/>
        <a:lstStyle/>
        <a:p>
          <a:endParaRPr lang="ru-RU"/>
        </a:p>
      </dgm:t>
    </dgm:pt>
    <dgm:pt modelId="{8EA7B636-6152-499A-B79A-E0BC04B8422E}" type="sibTrans" cxnId="{C9ECAB43-0FDF-4615-BD39-08EF156DD740}">
      <dgm:prSet/>
      <dgm:spPr/>
      <dgm:t>
        <a:bodyPr/>
        <a:lstStyle/>
        <a:p>
          <a:endParaRPr lang="ru-RU"/>
        </a:p>
      </dgm:t>
    </dgm:pt>
    <dgm:pt modelId="{7BCD47ED-5618-45B3-83D0-63147709407A}">
      <dgm:prSet phldrT="[Текст]"/>
      <dgm:spPr/>
      <dgm:t>
        <a:bodyPr/>
        <a:lstStyle/>
        <a:p>
          <a:r>
            <a:rPr lang="ru-RU" dirty="0" smtClean="0"/>
            <a:t>Панда клюшкой отправит мяч</a:t>
          </a:r>
          <a:endParaRPr lang="ru-RU" dirty="0"/>
        </a:p>
      </dgm:t>
    </dgm:pt>
    <dgm:pt modelId="{136DDA73-A628-4EE0-B95A-CA33519676A9}" type="parTrans" cxnId="{094FC5F4-E073-4644-A15F-68D2F77B80DC}">
      <dgm:prSet/>
      <dgm:spPr/>
      <dgm:t>
        <a:bodyPr/>
        <a:lstStyle/>
        <a:p>
          <a:endParaRPr lang="ru-RU"/>
        </a:p>
      </dgm:t>
    </dgm:pt>
    <dgm:pt modelId="{760999D4-5BA7-44FB-9F7D-9C6BED52D4F6}" type="sibTrans" cxnId="{094FC5F4-E073-4644-A15F-68D2F77B80DC}">
      <dgm:prSet/>
      <dgm:spPr/>
      <dgm:t>
        <a:bodyPr/>
        <a:lstStyle/>
        <a:p>
          <a:endParaRPr lang="ru-RU"/>
        </a:p>
      </dgm:t>
    </dgm:pt>
    <dgm:pt modelId="{5388B5FD-056F-439F-87EB-56967E1BD1E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6884F89-48C3-439C-8C09-152D2B711921}" type="parTrans" cxnId="{404D5014-A54A-459E-AD0E-A792D390E8FF}">
      <dgm:prSet/>
      <dgm:spPr/>
      <dgm:t>
        <a:bodyPr/>
        <a:lstStyle/>
        <a:p>
          <a:endParaRPr lang="ru-RU"/>
        </a:p>
      </dgm:t>
    </dgm:pt>
    <dgm:pt modelId="{7009241D-5BFE-487F-AABC-796C16F2BCF6}" type="sibTrans" cxnId="{404D5014-A54A-459E-AD0E-A792D390E8FF}">
      <dgm:prSet/>
      <dgm:spPr/>
      <dgm:t>
        <a:bodyPr/>
        <a:lstStyle/>
        <a:p>
          <a:endParaRPr lang="ru-RU"/>
        </a:p>
      </dgm:t>
    </dgm:pt>
    <dgm:pt modelId="{C7DE2AEA-8CFB-44E9-895D-E3CB3DA03B75}">
      <dgm:prSet phldrT="[Текст]"/>
      <dgm:spPr/>
      <dgm:t>
        <a:bodyPr/>
        <a:lstStyle/>
        <a:p>
          <a:r>
            <a:rPr lang="ru-RU" dirty="0" smtClean="0"/>
            <a:t>Мяч откатится к лунке</a:t>
          </a:r>
          <a:endParaRPr lang="ru-RU" dirty="0"/>
        </a:p>
      </dgm:t>
    </dgm:pt>
    <dgm:pt modelId="{12E547BB-4A7D-4019-8766-2B1687892971}" type="parTrans" cxnId="{B50B883A-62C5-4407-B038-185AE77BAA63}">
      <dgm:prSet/>
      <dgm:spPr/>
      <dgm:t>
        <a:bodyPr/>
        <a:lstStyle/>
        <a:p>
          <a:endParaRPr lang="ru-RU"/>
        </a:p>
      </dgm:t>
    </dgm:pt>
    <dgm:pt modelId="{F6CD61CB-E26E-4BAD-BBAD-1A6BE1425A67}" type="sibTrans" cxnId="{B50B883A-62C5-4407-B038-185AE77BAA63}">
      <dgm:prSet/>
      <dgm:spPr/>
      <dgm:t>
        <a:bodyPr/>
        <a:lstStyle/>
        <a:p>
          <a:endParaRPr lang="ru-RU"/>
        </a:p>
      </dgm:t>
    </dgm:pt>
    <dgm:pt modelId="{E313EF7C-5AFE-43B2-83CC-6EC5050D84CE}">
      <dgm:prSet phldrT="[Текст]"/>
      <dgm:spPr/>
      <dgm:t>
        <a:bodyPr/>
        <a:lstStyle/>
        <a:p>
          <a:r>
            <a:rPr lang="ru-RU" dirty="0" smtClean="0"/>
            <a:t>Лунка откроется и появится </a:t>
          </a:r>
          <a:r>
            <a:rPr lang="ru-RU" dirty="0" err="1" smtClean="0"/>
            <a:t>шестицветик</a:t>
          </a:r>
          <a:endParaRPr lang="ru-RU" dirty="0"/>
        </a:p>
      </dgm:t>
    </dgm:pt>
    <dgm:pt modelId="{B169294D-F935-487B-BE76-3695887510D9}" type="parTrans" cxnId="{41FA25D3-E48E-4C07-80B9-79635D9A1C00}">
      <dgm:prSet/>
      <dgm:spPr/>
      <dgm:t>
        <a:bodyPr/>
        <a:lstStyle/>
        <a:p>
          <a:endParaRPr lang="ru-RU"/>
        </a:p>
      </dgm:t>
    </dgm:pt>
    <dgm:pt modelId="{B17E50A0-0805-43B1-8F46-63ADD503BD82}" type="sibTrans" cxnId="{41FA25D3-E48E-4C07-80B9-79635D9A1C00}">
      <dgm:prSet/>
      <dgm:spPr/>
      <dgm:t>
        <a:bodyPr/>
        <a:lstStyle/>
        <a:p>
          <a:endParaRPr lang="ru-RU"/>
        </a:p>
      </dgm:t>
    </dgm:pt>
    <dgm:pt modelId="{E0755BB2-4AA2-4F9D-8276-B5DBCA14D9D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C1A8C64-DC99-47D9-B7EA-76F35F3A9B68}" type="parTrans" cxnId="{FC6A6B42-A72C-4897-82CD-7069BA34A02B}">
      <dgm:prSet/>
      <dgm:spPr/>
      <dgm:t>
        <a:bodyPr/>
        <a:lstStyle/>
        <a:p>
          <a:endParaRPr lang="ru-RU"/>
        </a:p>
      </dgm:t>
    </dgm:pt>
    <dgm:pt modelId="{996DCCDC-0F87-4B87-8DF3-E957B092815F}" type="sibTrans" cxnId="{FC6A6B42-A72C-4897-82CD-7069BA34A02B}">
      <dgm:prSet/>
      <dgm:spPr/>
      <dgm:t>
        <a:bodyPr/>
        <a:lstStyle/>
        <a:p>
          <a:endParaRPr lang="ru-RU"/>
        </a:p>
      </dgm:t>
    </dgm:pt>
    <dgm:pt modelId="{775D4EC8-7378-4FA7-9AFA-2D50696E3653}">
      <dgm:prSet phldrT="[Текст]"/>
      <dgm:spPr/>
      <dgm:t>
        <a:bodyPr/>
        <a:lstStyle/>
        <a:p>
          <a:r>
            <a:rPr lang="ru-RU" dirty="0" smtClean="0"/>
            <a:t>Нажав на </a:t>
          </a:r>
          <a:r>
            <a:rPr lang="ru-RU" dirty="0" err="1" smtClean="0"/>
            <a:t>шестицветик</a:t>
          </a:r>
          <a:r>
            <a:rPr lang="ru-RU" dirty="0" smtClean="0"/>
            <a:t> откроется вопрос</a:t>
          </a:r>
          <a:endParaRPr lang="ru-RU" dirty="0"/>
        </a:p>
      </dgm:t>
    </dgm:pt>
    <dgm:pt modelId="{2208A0E0-0430-4661-84BB-8E43B03F2813}" type="parTrans" cxnId="{E7E8562B-15D0-4ABA-89F9-A10291D932E4}">
      <dgm:prSet/>
      <dgm:spPr/>
      <dgm:t>
        <a:bodyPr/>
        <a:lstStyle/>
        <a:p>
          <a:endParaRPr lang="ru-RU"/>
        </a:p>
      </dgm:t>
    </dgm:pt>
    <dgm:pt modelId="{35C6D804-3341-490F-95AA-F0B34A3A5190}" type="sibTrans" cxnId="{E7E8562B-15D0-4ABA-89F9-A10291D932E4}">
      <dgm:prSet/>
      <dgm:spPr/>
      <dgm:t>
        <a:bodyPr/>
        <a:lstStyle/>
        <a:p>
          <a:endParaRPr lang="ru-RU"/>
        </a:p>
      </dgm:t>
    </dgm:pt>
    <dgm:pt modelId="{B406A456-4EF1-47CB-BA4F-5B77D2738404}">
      <dgm:prSet phldrT="[Текст]"/>
      <dgm:spPr/>
      <dgm:t>
        <a:bodyPr/>
        <a:lstStyle/>
        <a:p>
          <a:r>
            <a:rPr lang="ru-RU" dirty="0" smtClean="0"/>
            <a:t>Нажав на вопрос откроется ответ для проверки</a:t>
          </a:r>
          <a:endParaRPr lang="ru-RU" dirty="0"/>
        </a:p>
      </dgm:t>
    </dgm:pt>
    <dgm:pt modelId="{589A982E-9F10-4228-916C-63DC8A60FB23}" type="parTrans" cxnId="{F2B1D193-D3F2-44FF-93B9-8780EF22ECF8}">
      <dgm:prSet/>
      <dgm:spPr/>
      <dgm:t>
        <a:bodyPr/>
        <a:lstStyle/>
        <a:p>
          <a:endParaRPr lang="ru-RU"/>
        </a:p>
      </dgm:t>
    </dgm:pt>
    <dgm:pt modelId="{9575D08F-6F25-4F97-A67D-476DEFE6924A}" type="sibTrans" cxnId="{F2B1D193-D3F2-44FF-93B9-8780EF22ECF8}">
      <dgm:prSet/>
      <dgm:spPr/>
      <dgm:t>
        <a:bodyPr/>
        <a:lstStyle/>
        <a:p>
          <a:endParaRPr lang="ru-RU"/>
        </a:p>
      </dgm:t>
    </dgm:pt>
    <dgm:pt modelId="{095EA943-D200-4EAB-A9AF-8D63B0352401}" type="pres">
      <dgm:prSet presAssocID="{EABC911E-793E-4E88-BFAC-E6AD4D54F8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95C20-A96F-4FE3-8641-E4B4C7816E2A}" type="pres">
      <dgm:prSet presAssocID="{EBA4B693-E43A-4D79-BC6C-C524410C7123}" presName="composite" presStyleCnt="0"/>
      <dgm:spPr/>
    </dgm:pt>
    <dgm:pt modelId="{88F0A541-1D77-4F77-8A30-211E638F722F}" type="pres">
      <dgm:prSet presAssocID="{EBA4B693-E43A-4D79-BC6C-C524410C71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5F360-D238-4BDD-AEEE-C04EAEED3C04}" type="pres">
      <dgm:prSet presAssocID="{EBA4B693-E43A-4D79-BC6C-C524410C71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07342-C84E-4787-A975-D1361D7D398C}" type="pres">
      <dgm:prSet presAssocID="{349A3595-BC57-48E7-B33C-7EE1BF7AB3E3}" presName="sp" presStyleCnt="0"/>
      <dgm:spPr/>
    </dgm:pt>
    <dgm:pt modelId="{3F9CF2BB-02B1-4737-9C20-579412DCCEB6}" type="pres">
      <dgm:prSet presAssocID="{5388B5FD-056F-439F-87EB-56967E1BD1E4}" presName="composite" presStyleCnt="0"/>
      <dgm:spPr/>
    </dgm:pt>
    <dgm:pt modelId="{6D99E72B-898E-43F3-867D-E19B9B7E0FDC}" type="pres">
      <dgm:prSet presAssocID="{5388B5FD-056F-439F-87EB-56967E1BD1E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9E920-CD52-4796-BB44-8F2BB83C67CA}" type="pres">
      <dgm:prSet presAssocID="{5388B5FD-056F-439F-87EB-56967E1BD1E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B0CE2-6A7E-4B0A-A8E0-8EB532084511}" type="pres">
      <dgm:prSet presAssocID="{7009241D-5BFE-487F-AABC-796C16F2BCF6}" presName="sp" presStyleCnt="0"/>
      <dgm:spPr/>
    </dgm:pt>
    <dgm:pt modelId="{1B9EAD5A-9214-4930-9468-ABF5C44ECB41}" type="pres">
      <dgm:prSet presAssocID="{E0755BB2-4AA2-4F9D-8276-B5DBCA14D9D3}" presName="composite" presStyleCnt="0"/>
      <dgm:spPr/>
    </dgm:pt>
    <dgm:pt modelId="{D30AFC26-AE78-4A54-A2BD-9B83F1254C5C}" type="pres">
      <dgm:prSet presAssocID="{E0755BB2-4AA2-4F9D-8276-B5DBCA14D9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D1649-6540-4435-9ABF-7BD1F6F5BC29}" type="pres">
      <dgm:prSet presAssocID="{E0755BB2-4AA2-4F9D-8276-B5DBCA14D9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79244-544C-492E-994E-7FC98FE96CB9}" type="presOf" srcId="{E313EF7C-5AFE-43B2-83CC-6EC5050D84CE}" destId="{2789E920-CD52-4796-BB44-8F2BB83C67CA}" srcOrd="0" destOrd="1" presId="urn:microsoft.com/office/officeart/2005/8/layout/chevron2"/>
    <dgm:cxn modelId="{E7E8562B-15D0-4ABA-89F9-A10291D932E4}" srcId="{E0755BB2-4AA2-4F9D-8276-B5DBCA14D9D3}" destId="{775D4EC8-7378-4FA7-9AFA-2D50696E3653}" srcOrd="0" destOrd="0" parTransId="{2208A0E0-0430-4661-84BB-8E43B03F2813}" sibTransId="{35C6D804-3341-490F-95AA-F0B34A3A5190}"/>
    <dgm:cxn modelId="{E771ADF9-928C-4A46-90B4-5DAD73C5BAE4}" type="presOf" srcId="{7BCD47ED-5618-45B3-83D0-63147709407A}" destId="{2795F360-D238-4BDD-AEEE-C04EAEED3C04}" srcOrd="0" destOrd="1" presId="urn:microsoft.com/office/officeart/2005/8/layout/chevron2"/>
    <dgm:cxn modelId="{B50B883A-62C5-4407-B038-185AE77BAA63}" srcId="{5388B5FD-056F-439F-87EB-56967E1BD1E4}" destId="{C7DE2AEA-8CFB-44E9-895D-E3CB3DA03B75}" srcOrd="0" destOrd="0" parTransId="{12E547BB-4A7D-4019-8766-2B1687892971}" sibTransId="{F6CD61CB-E26E-4BAD-BBAD-1A6BE1425A67}"/>
    <dgm:cxn modelId="{4836A40E-BAFF-443A-A941-29BBBA7EF52C}" type="presOf" srcId="{EABC911E-793E-4E88-BFAC-E6AD4D54F841}" destId="{095EA943-D200-4EAB-A9AF-8D63B0352401}" srcOrd="0" destOrd="0" presId="urn:microsoft.com/office/officeart/2005/8/layout/chevron2"/>
    <dgm:cxn modelId="{903F90FE-93BC-4787-8E97-AB15C4666881}" type="presOf" srcId="{5388B5FD-056F-439F-87EB-56967E1BD1E4}" destId="{6D99E72B-898E-43F3-867D-E19B9B7E0FDC}" srcOrd="0" destOrd="0" presId="urn:microsoft.com/office/officeart/2005/8/layout/chevron2"/>
    <dgm:cxn modelId="{094FC5F4-E073-4644-A15F-68D2F77B80DC}" srcId="{EBA4B693-E43A-4D79-BC6C-C524410C7123}" destId="{7BCD47ED-5618-45B3-83D0-63147709407A}" srcOrd="1" destOrd="0" parTransId="{136DDA73-A628-4EE0-B95A-CA33519676A9}" sibTransId="{760999D4-5BA7-44FB-9F7D-9C6BED52D4F6}"/>
    <dgm:cxn modelId="{06639AC8-5F60-4493-B67B-43DF4D7D6326}" type="presOf" srcId="{B406A456-4EF1-47CB-BA4F-5B77D2738404}" destId="{4BED1649-6540-4435-9ABF-7BD1F6F5BC29}" srcOrd="0" destOrd="1" presId="urn:microsoft.com/office/officeart/2005/8/layout/chevron2"/>
    <dgm:cxn modelId="{41FA25D3-E48E-4C07-80B9-79635D9A1C00}" srcId="{5388B5FD-056F-439F-87EB-56967E1BD1E4}" destId="{E313EF7C-5AFE-43B2-83CC-6EC5050D84CE}" srcOrd="1" destOrd="0" parTransId="{B169294D-F935-487B-BE76-3695887510D9}" sibTransId="{B17E50A0-0805-43B1-8F46-63ADD503BD82}"/>
    <dgm:cxn modelId="{EEDD94D9-E4A2-4642-B100-7ABF8C4EDA9C}" type="presOf" srcId="{F87BA81C-C8BB-4D38-BA64-26EA0CFB5E24}" destId="{2795F360-D238-4BDD-AEEE-C04EAEED3C04}" srcOrd="0" destOrd="0" presId="urn:microsoft.com/office/officeart/2005/8/layout/chevron2"/>
    <dgm:cxn modelId="{C560F49C-2575-4198-8797-FE8B4A350231}" type="presOf" srcId="{775D4EC8-7378-4FA7-9AFA-2D50696E3653}" destId="{4BED1649-6540-4435-9ABF-7BD1F6F5BC29}" srcOrd="0" destOrd="0" presId="urn:microsoft.com/office/officeart/2005/8/layout/chevron2"/>
    <dgm:cxn modelId="{C9ECAB43-0FDF-4615-BD39-08EF156DD740}" srcId="{EBA4B693-E43A-4D79-BC6C-C524410C7123}" destId="{F87BA81C-C8BB-4D38-BA64-26EA0CFB5E24}" srcOrd="0" destOrd="0" parTransId="{DD48A3A1-ED0A-4D12-82BB-1EFDCA9D52B9}" sibTransId="{8EA7B636-6152-499A-B79A-E0BC04B8422E}"/>
    <dgm:cxn modelId="{FC6A6B42-A72C-4897-82CD-7069BA34A02B}" srcId="{EABC911E-793E-4E88-BFAC-E6AD4D54F841}" destId="{E0755BB2-4AA2-4F9D-8276-B5DBCA14D9D3}" srcOrd="2" destOrd="0" parTransId="{0C1A8C64-DC99-47D9-B7EA-76F35F3A9B68}" sibTransId="{996DCCDC-0F87-4B87-8DF3-E957B092815F}"/>
    <dgm:cxn modelId="{98392A7C-B5E6-4544-BDD8-CD0B49EC2791}" type="presOf" srcId="{EBA4B693-E43A-4D79-BC6C-C524410C7123}" destId="{88F0A541-1D77-4F77-8A30-211E638F722F}" srcOrd="0" destOrd="0" presId="urn:microsoft.com/office/officeart/2005/8/layout/chevron2"/>
    <dgm:cxn modelId="{F2B1D193-D3F2-44FF-93B9-8780EF22ECF8}" srcId="{E0755BB2-4AA2-4F9D-8276-B5DBCA14D9D3}" destId="{B406A456-4EF1-47CB-BA4F-5B77D2738404}" srcOrd="1" destOrd="0" parTransId="{589A982E-9F10-4228-916C-63DC8A60FB23}" sibTransId="{9575D08F-6F25-4F97-A67D-476DEFE6924A}"/>
    <dgm:cxn modelId="{B967AA22-6212-41C1-8259-2AB34527307C}" type="presOf" srcId="{E0755BB2-4AA2-4F9D-8276-B5DBCA14D9D3}" destId="{D30AFC26-AE78-4A54-A2BD-9B83F1254C5C}" srcOrd="0" destOrd="0" presId="urn:microsoft.com/office/officeart/2005/8/layout/chevron2"/>
    <dgm:cxn modelId="{404D5014-A54A-459E-AD0E-A792D390E8FF}" srcId="{EABC911E-793E-4E88-BFAC-E6AD4D54F841}" destId="{5388B5FD-056F-439F-87EB-56967E1BD1E4}" srcOrd="1" destOrd="0" parTransId="{36884F89-48C3-439C-8C09-152D2B711921}" sibTransId="{7009241D-5BFE-487F-AABC-796C16F2BCF6}"/>
    <dgm:cxn modelId="{8555CDE9-F2A4-49EF-A53B-A29992BDA26C}" type="presOf" srcId="{C7DE2AEA-8CFB-44E9-895D-E3CB3DA03B75}" destId="{2789E920-CD52-4796-BB44-8F2BB83C67CA}" srcOrd="0" destOrd="0" presId="urn:microsoft.com/office/officeart/2005/8/layout/chevron2"/>
    <dgm:cxn modelId="{21A68B0B-366E-4B93-BC6C-A5B71000BB76}" srcId="{EABC911E-793E-4E88-BFAC-E6AD4D54F841}" destId="{EBA4B693-E43A-4D79-BC6C-C524410C7123}" srcOrd="0" destOrd="0" parTransId="{9E3BD2A5-73BB-4F26-8476-3D83809FF24F}" sibTransId="{349A3595-BC57-48E7-B33C-7EE1BF7AB3E3}"/>
    <dgm:cxn modelId="{7A794131-DE6C-4892-9FD5-BEC556C6BD16}" type="presParOf" srcId="{095EA943-D200-4EAB-A9AF-8D63B0352401}" destId="{49795C20-A96F-4FE3-8641-E4B4C7816E2A}" srcOrd="0" destOrd="0" presId="urn:microsoft.com/office/officeart/2005/8/layout/chevron2"/>
    <dgm:cxn modelId="{DEA89343-36B3-4F35-9CA0-8DEE4D5A66E1}" type="presParOf" srcId="{49795C20-A96F-4FE3-8641-E4B4C7816E2A}" destId="{88F0A541-1D77-4F77-8A30-211E638F722F}" srcOrd="0" destOrd="0" presId="urn:microsoft.com/office/officeart/2005/8/layout/chevron2"/>
    <dgm:cxn modelId="{9BCE814A-05C6-49ED-A391-C7176958DF57}" type="presParOf" srcId="{49795C20-A96F-4FE3-8641-E4B4C7816E2A}" destId="{2795F360-D238-4BDD-AEEE-C04EAEED3C04}" srcOrd="1" destOrd="0" presId="urn:microsoft.com/office/officeart/2005/8/layout/chevron2"/>
    <dgm:cxn modelId="{9CD6D933-F579-402C-9BCD-989C2A6DD780}" type="presParOf" srcId="{095EA943-D200-4EAB-A9AF-8D63B0352401}" destId="{6DD07342-C84E-4787-A975-D1361D7D398C}" srcOrd="1" destOrd="0" presId="urn:microsoft.com/office/officeart/2005/8/layout/chevron2"/>
    <dgm:cxn modelId="{F8D67F5E-36B9-4419-8788-6BB186B329BF}" type="presParOf" srcId="{095EA943-D200-4EAB-A9AF-8D63B0352401}" destId="{3F9CF2BB-02B1-4737-9C20-579412DCCEB6}" srcOrd="2" destOrd="0" presId="urn:microsoft.com/office/officeart/2005/8/layout/chevron2"/>
    <dgm:cxn modelId="{CA5FA3B0-4CE0-460C-88CE-0CDD31A1CF98}" type="presParOf" srcId="{3F9CF2BB-02B1-4737-9C20-579412DCCEB6}" destId="{6D99E72B-898E-43F3-867D-E19B9B7E0FDC}" srcOrd="0" destOrd="0" presId="urn:microsoft.com/office/officeart/2005/8/layout/chevron2"/>
    <dgm:cxn modelId="{39B1B5A6-7137-494B-8433-D3AEB564A5C3}" type="presParOf" srcId="{3F9CF2BB-02B1-4737-9C20-579412DCCEB6}" destId="{2789E920-CD52-4796-BB44-8F2BB83C67CA}" srcOrd="1" destOrd="0" presId="urn:microsoft.com/office/officeart/2005/8/layout/chevron2"/>
    <dgm:cxn modelId="{C101D081-E758-4626-B0B5-527AE1F6414B}" type="presParOf" srcId="{095EA943-D200-4EAB-A9AF-8D63B0352401}" destId="{BD3B0CE2-6A7E-4B0A-A8E0-8EB532084511}" srcOrd="3" destOrd="0" presId="urn:microsoft.com/office/officeart/2005/8/layout/chevron2"/>
    <dgm:cxn modelId="{1A59EBC0-D5B4-4232-800D-4469523F86BD}" type="presParOf" srcId="{095EA943-D200-4EAB-A9AF-8D63B0352401}" destId="{1B9EAD5A-9214-4930-9468-ABF5C44ECB41}" srcOrd="4" destOrd="0" presId="urn:microsoft.com/office/officeart/2005/8/layout/chevron2"/>
    <dgm:cxn modelId="{986AE9A5-67E1-4088-B4AC-33690A7F22DF}" type="presParOf" srcId="{1B9EAD5A-9214-4930-9468-ABF5C44ECB41}" destId="{D30AFC26-AE78-4A54-A2BD-9B83F1254C5C}" srcOrd="0" destOrd="0" presId="urn:microsoft.com/office/officeart/2005/8/layout/chevron2"/>
    <dgm:cxn modelId="{998949D3-D932-4D34-8080-7767C5150B91}" type="presParOf" srcId="{1B9EAD5A-9214-4930-9468-ABF5C44ECB41}" destId="{4BED1649-6540-4435-9ABF-7BD1F6F5BC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0A541-1D77-4F77-8A30-211E638F722F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2795F360-D238-4BDD-AEEE-C04EAEED3C04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Кликните мышкой на робота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Робот клюшкой отправит мяч</a:t>
          </a:r>
          <a:endParaRPr lang="ru-RU" sz="2500" kern="1200" dirty="0"/>
        </a:p>
      </dsp:txBody>
      <dsp:txXfrm rot="5400000">
        <a:off x="4155739" y="-3008994"/>
        <a:ext cx="1064418" cy="7083302"/>
      </dsp:txXfrm>
    </dsp:sp>
    <dsp:sp modelId="{6D99E72B-898E-43F3-867D-E19B9B7E0FDC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2789E920-CD52-4796-BB44-8F2BB83C67CA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Мяч откатится к лунке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Лунка откроется и появится </a:t>
          </a:r>
          <a:r>
            <a:rPr lang="ru-RU" sz="2500" kern="1200" dirty="0" err="1" smtClean="0"/>
            <a:t>шестицветик</a:t>
          </a:r>
          <a:endParaRPr lang="ru-RU" sz="2500" kern="1200" dirty="0"/>
        </a:p>
      </dsp:txBody>
      <dsp:txXfrm rot="5400000">
        <a:off x="4155739" y="-1565244"/>
        <a:ext cx="1064418" cy="7083302"/>
      </dsp:txXfrm>
    </dsp:sp>
    <dsp:sp modelId="{D30AFC26-AE78-4A54-A2BD-9B83F1254C5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4BED1649-6540-4435-9ABF-7BD1F6F5BC29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Нажав на </a:t>
          </a:r>
          <a:r>
            <a:rPr lang="ru-RU" sz="2500" kern="1200" dirty="0" err="1" smtClean="0"/>
            <a:t>шестицветик</a:t>
          </a:r>
          <a:r>
            <a:rPr lang="ru-RU" sz="2500" kern="1200" dirty="0" smtClean="0"/>
            <a:t> откроется вопрос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Нажав на вопрос откроется ответ для проверки</a:t>
          </a:r>
          <a:endParaRPr lang="ru-RU" sz="25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F2A5-CA76-4277-888F-CAB017EF857E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BA4B8-28BA-42D6-8B2D-0F5E46B7F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0AA9-6700-483F-BBC4-15CADF4C4F07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9112-8E4D-44F0-9C6B-F665F9AB3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038.radikal.ru/1103/3e/2c47817503d3.png" TargetMode="External"/><Relationship Id="rId7" Type="http://schemas.openxmlformats.org/officeDocument/2006/relationships/slide" Target="slide3.xml"/><Relationship Id="rId2" Type="http://schemas.openxmlformats.org/officeDocument/2006/relationships/hyperlink" Target="http://www.svitok.mrezha.ru/wp-content/uploads/2008/07/0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uvenir.segment.ru/data/images/Ljkt_103_10_SB.jpg" TargetMode="External"/><Relationship Id="rId5" Type="http://schemas.openxmlformats.org/officeDocument/2006/relationships/hyperlink" Target="http://img-fotki.yandex.ru/get/2712/mistina.10/0_1c3cb_6010dbbb_L" TargetMode="External"/><Relationship Id="rId4" Type="http://schemas.openxmlformats.org/officeDocument/2006/relationships/hyperlink" Target="http://www.kindertoys.com.ua/published/publicdata/KINDERTOYSHOP/attachments/SC/products_pictures/myach_sredni_1_en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0" Type="http://schemas.openxmlformats.org/officeDocument/2006/relationships/image" Target="../media/image4.jpe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00166" y="2000240"/>
            <a:ext cx="512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Знаток природы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>
          <a:xfrm>
            <a:off x="1571604" y="214290"/>
            <a:ext cx="7215238" cy="365125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Лавошникова Александра Николаевна, учитель начальных классов  </a:t>
            </a:r>
          </a:p>
          <a:p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«СОШ №12» г. Ангарск Иркутской области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357298"/>
            <a:ext cx="47149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88451" y="2967335"/>
            <a:ext cx="2767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94"/>
          </a:xfrm>
        </p:spPr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071546"/>
            <a:ext cx="850112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hlinkClick r:id="rId2"/>
              </a:rPr>
              <a:t>http://www.svitok.mrezha.ru/wp-content/uploads/2008/07/08.jpg</a:t>
            </a:r>
            <a:r>
              <a:rPr lang="ru-RU" sz="2800" dirty="0" smtClean="0"/>
              <a:t> - свиток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u="sng" dirty="0" smtClean="0">
                <a:hlinkClick r:id="rId3"/>
              </a:rPr>
              <a:t>http://i038.radikal.ru/1103/3e/2c47817503d3.png</a:t>
            </a:r>
            <a:r>
              <a:rPr lang="ru-RU" sz="2800" dirty="0" smtClean="0"/>
              <a:t>- фон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hlinkClick r:id="rId4"/>
              </a:rPr>
              <a:t>http://www.kindertoys.com.ua/published/publicdata/KINDERTOYSHOP/attachments/SC/products_pictures/myach_sredni_1_enl.jpg</a:t>
            </a:r>
            <a:r>
              <a:rPr lang="ru-RU" sz="2800" dirty="0" smtClean="0"/>
              <a:t> - мячик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800" u="sng" dirty="0" smtClean="0">
                <a:hlinkClick r:id="rId5"/>
              </a:rPr>
              <a:t>http://img-fotki.yandex.ru/get/2712/mistina.10/0_1c3cb_6010dbbb_L</a:t>
            </a:r>
            <a:r>
              <a:rPr lang="ru-RU" sz="2800" u="sng" dirty="0" smtClean="0"/>
              <a:t>-</a:t>
            </a:r>
            <a:r>
              <a:rPr lang="ru-RU" sz="2800" dirty="0" smtClean="0"/>
              <a:t>панда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hlinkClick r:id="rId6"/>
              </a:rPr>
              <a:t>http://www.suvenir.segment.ru/data/images/Ljkt_103_10_SB.jpg</a:t>
            </a:r>
            <a:r>
              <a:rPr lang="ru-RU" sz="2800" dirty="0" smtClean="0"/>
              <a:t> -клюшка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800" dirty="0" smtClean="0"/>
              <a:t>Шаблон игры </a:t>
            </a:r>
            <a:r>
              <a:rPr lang="ru-RU" sz="2800" dirty="0" err="1" smtClean="0"/>
              <a:t>Кугут</a:t>
            </a:r>
            <a:r>
              <a:rPr lang="ru-RU" sz="2800" dirty="0" smtClean="0"/>
              <a:t> Ирины </a:t>
            </a:r>
            <a:r>
              <a:rPr lang="ru-RU" sz="2800" dirty="0" err="1" smtClean="0"/>
              <a:t>Анотольевны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7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14290"/>
            <a:ext cx="441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игры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69505">
            <a:off x="5440613" y="2372675"/>
            <a:ext cx="20002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1841">
            <a:off x="5650284" y="3106037"/>
            <a:ext cx="20002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" name="Прямоугольник 246"/>
          <p:cNvSpPr/>
          <p:nvPr/>
        </p:nvSpPr>
        <p:spPr>
          <a:xfrm>
            <a:off x="2449841" y="0"/>
            <a:ext cx="4287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Игрово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поле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A"/>
              </a:clrFrom>
              <a:clrTo>
                <a:srgbClr val="F8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4270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" name="Группа 66"/>
          <p:cNvGrpSpPr/>
          <p:nvPr/>
        </p:nvGrpSpPr>
        <p:grpSpPr>
          <a:xfrm>
            <a:off x="285720" y="5929330"/>
            <a:ext cx="1143008" cy="714380"/>
            <a:chOff x="285720" y="5572140"/>
            <a:chExt cx="1285884" cy="100013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285720" y="5572140"/>
              <a:ext cx="1285884" cy="1000132"/>
              <a:chOff x="428596" y="4000504"/>
              <a:chExt cx="2428892" cy="1571636"/>
            </a:xfrm>
          </p:grpSpPr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1000100" y="4786322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Равнобедренный треугольник 94"/>
              <p:cNvSpPr/>
              <p:nvPr/>
            </p:nvSpPr>
            <p:spPr>
              <a:xfrm>
                <a:off x="1643042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Равнобедренный треугольник 98"/>
              <p:cNvSpPr/>
              <p:nvPr/>
            </p:nvSpPr>
            <p:spPr>
              <a:xfrm rot="10800000">
                <a:off x="1571604" y="4786322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 rot="10800000">
                <a:off x="1000100" y="4000504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Равнобедренный треугольник 105"/>
              <p:cNvSpPr/>
              <p:nvPr/>
            </p:nvSpPr>
            <p:spPr>
              <a:xfrm>
                <a:off x="428596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Равнобедренный треугольник 114"/>
              <p:cNvSpPr/>
              <p:nvPr/>
            </p:nvSpPr>
            <p:spPr>
              <a:xfrm rot="10800000">
                <a:off x="428596" y="4786322"/>
                <a:ext cx="1214446" cy="785818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642910" y="578645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5720" y="5072074"/>
            <a:ext cx="1143008" cy="714380"/>
            <a:chOff x="285720" y="5572140"/>
            <a:chExt cx="1285884" cy="1000132"/>
          </a:xfrm>
        </p:grpSpPr>
        <p:grpSp>
          <p:nvGrpSpPr>
            <p:cNvPr id="69" name="Группа 57"/>
            <p:cNvGrpSpPr/>
            <p:nvPr/>
          </p:nvGrpSpPr>
          <p:grpSpPr>
            <a:xfrm>
              <a:off x="285720" y="5572140"/>
              <a:ext cx="1285884" cy="1000132"/>
              <a:chOff x="428596" y="4000504"/>
              <a:chExt cx="2428892" cy="1571636"/>
            </a:xfrm>
          </p:grpSpPr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1000100" y="4786322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Равнобедренный треугольник 71"/>
              <p:cNvSpPr/>
              <p:nvPr/>
            </p:nvSpPr>
            <p:spPr>
              <a:xfrm>
                <a:off x="1643042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Равнобедренный треугольник 72"/>
              <p:cNvSpPr/>
              <p:nvPr/>
            </p:nvSpPr>
            <p:spPr>
              <a:xfrm rot="10800000">
                <a:off x="1571604" y="4786322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Равнобедренный треугольник 73"/>
              <p:cNvSpPr/>
              <p:nvPr/>
            </p:nvSpPr>
            <p:spPr>
              <a:xfrm rot="10800000">
                <a:off x="1000100" y="4000504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Равнобедренный треугольник 74"/>
              <p:cNvSpPr/>
              <p:nvPr/>
            </p:nvSpPr>
            <p:spPr>
              <a:xfrm>
                <a:off x="428596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Равнобедренный треугольник 75"/>
              <p:cNvSpPr/>
              <p:nvPr/>
            </p:nvSpPr>
            <p:spPr>
              <a:xfrm rot="10800000">
                <a:off x="428596" y="4786322"/>
                <a:ext cx="1214446" cy="785818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42910" y="578645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2</a:t>
              </a:r>
              <a:endParaRPr lang="ru-RU" sz="3200" b="1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85720" y="4214818"/>
            <a:ext cx="1143008" cy="714380"/>
            <a:chOff x="285720" y="5572140"/>
            <a:chExt cx="1285884" cy="1000132"/>
          </a:xfrm>
        </p:grpSpPr>
        <p:grpSp>
          <p:nvGrpSpPr>
            <p:cNvPr id="78" name="Группа 57"/>
            <p:cNvGrpSpPr/>
            <p:nvPr/>
          </p:nvGrpSpPr>
          <p:grpSpPr>
            <a:xfrm>
              <a:off x="285720" y="5572140"/>
              <a:ext cx="1285884" cy="1000132"/>
              <a:chOff x="428596" y="4000504"/>
              <a:chExt cx="2428892" cy="1571636"/>
            </a:xfrm>
          </p:grpSpPr>
          <p:sp>
            <p:nvSpPr>
              <p:cNvPr id="80" name="Равнобедренный треугольник 79"/>
              <p:cNvSpPr/>
              <p:nvPr/>
            </p:nvSpPr>
            <p:spPr>
              <a:xfrm>
                <a:off x="1000100" y="4786322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Равнобедренный треугольник 80"/>
              <p:cNvSpPr/>
              <p:nvPr/>
            </p:nvSpPr>
            <p:spPr>
              <a:xfrm>
                <a:off x="1643042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0800000">
                <a:off x="1571604" y="4786322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Равнобедренный треугольник 82"/>
              <p:cNvSpPr/>
              <p:nvPr/>
            </p:nvSpPr>
            <p:spPr>
              <a:xfrm rot="10800000">
                <a:off x="1000100" y="4000504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Равнобедренный треугольник 83"/>
              <p:cNvSpPr/>
              <p:nvPr/>
            </p:nvSpPr>
            <p:spPr>
              <a:xfrm>
                <a:off x="428596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Равнобедренный треугольник 84"/>
              <p:cNvSpPr/>
              <p:nvPr/>
            </p:nvSpPr>
            <p:spPr>
              <a:xfrm rot="10800000">
                <a:off x="428596" y="4786322"/>
                <a:ext cx="1214446" cy="785818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2910" y="578645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85720" y="3357562"/>
            <a:ext cx="1143008" cy="714380"/>
            <a:chOff x="285720" y="5572140"/>
            <a:chExt cx="1285884" cy="1000132"/>
          </a:xfrm>
        </p:grpSpPr>
        <p:grpSp>
          <p:nvGrpSpPr>
            <p:cNvPr id="87" name="Группа 57"/>
            <p:cNvGrpSpPr/>
            <p:nvPr/>
          </p:nvGrpSpPr>
          <p:grpSpPr>
            <a:xfrm>
              <a:off x="285720" y="5572140"/>
              <a:ext cx="1285884" cy="1000132"/>
              <a:chOff x="428596" y="4000504"/>
              <a:chExt cx="2428892" cy="1571636"/>
            </a:xfrm>
          </p:grpSpPr>
          <p:sp>
            <p:nvSpPr>
              <p:cNvPr id="126" name="Равнобедренный треугольник 125"/>
              <p:cNvSpPr/>
              <p:nvPr/>
            </p:nvSpPr>
            <p:spPr>
              <a:xfrm>
                <a:off x="1000100" y="4786322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Равнобедренный треугольник 128"/>
              <p:cNvSpPr/>
              <p:nvPr/>
            </p:nvSpPr>
            <p:spPr>
              <a:xfrm>
                <a:off x="1643042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Равнобедренный треугольник 129"/>
              <p:cNvSpPr/>
              <p:nvPr/>
            </p:nvSpPr>
            <p:spPr>
              <a:xfrm rot="10800000">
                <a:off x="1571604" y="4786322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Равнобедренный треугольник 130"/>
              <p:cNvSpPr/>
              <p:nvPr/>
            </p:nvSpPr>
            <p:spPr>
              <a:xfrm rot="10800000">
                <a:off x="1000100" y="4000504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Равнобедренный треугольник 131"/>
              <p:cNvSpPr/>
              <p:nvPr/>
            </p:nvSpPr>
            <p:spPr>
              <a:xfrm>
                <a:off x="428596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Равнобедренный треугольник 132"/>
              <p:cNvSpPr/>
              <p:nvPr/>
            </p:nvSpPr>
            <p:spPr>
              <a:xfrm rot="10800000">
                <a:off x="428596" y="4786322"/>
                <a:ext cx="1214446" cy="785818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642910" y="578645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285720" y="2500306"/>
            <a:ext cx="1143008" cy="714380"/>
            <a:chOff x="285720" y="5572140"/>
            <a:chExt cx="1285884" cy="1000132"/>
          </a:xfrm>
        </p:grpSpPr>
        <p:grpSp>
          <p:nvGrpSpPr>
            <p:cNvPr id="135" name="Группа 57"/>
            <p:cNvGrpSpPr/>
            <p:nvPr/>
          </p:nvGrpSpPr>
          <p:grpSpPr>
            <a:xfrm>
              <a:off x="285720" y="5572140"/>
              <a:ext cx="1285884" cy="1000132"/>
              <a:chOff x="428596" y="4000504"/>
              <a:chExt cx="2428892" cy="1571636"/>
            </a:xfrm>
          </p:grpSpPr>
          <p:sp>
            <p:nvSpPr>
              <p:cNvPr id="137" name="Равнобедренный треугольник 136"/>
              <p:cNvSpPr/>
              <p:nvPr/>
            </p:nvSpPr>
            <p:spPr>
              <a:xfrm>
                <a:off x="1000100" y="4786322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Равнобедренный треугольник 137"/>
              <p:cNvSpPr/>
              <p:nvPr/>
            </p:nvSpPr>
            <p:spPr>
              <a:xfrm>
                <a:off x="1643042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Равнобедренный треугольник 138"/>
              <p:cNvSpPr/>
              <p:nvPr/>
            </p:nvSpPr>
            <p:spPr>
              <a:xfrm rot="10800000">
                <a:off x="1571604" y="4786322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Равнобедренный треугольник 139"/>
              <p:cNvSpPr/>
              <p:nvPr/>
            </p:nvSpPr>
            <p:spPr>
              <a:xfrm rot="10800000">
                <a:off x="1000100" y="4000504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Равнобедренный треугольник 140"/>
              <p:cNvSpPr/>
              <p:nvPr/>
            </p:nvSpPr>
            <p:spPr>
              <a:xfrm>
                <a:off x="428596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Равнобедренный треугольник 141"/>
              <p:cNvSpPr/>
              <p:nvPr/>
            </p:nvSpPr>
            <p:spPr>
              <a:xfrm rot="10800000">
                <a:off x="428596" y="4786322"/>
                <a:ext cx="1214446" cy="785818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642910" y="578645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85720" y="1643050"/>
            <a:ext cx="1143008" cy="714380"/>
            <a:chOff x="285720" y="5572140"/>
            <a:chExt cx="1285884" cy="1000132"/>
          </a:xfrm>
        </p:grpSpPr>
        <p:grpSp>
          <p:nvGrpSpPr>
            <p:cNvPr id="144" name="Группа 57"/>
            <p:cNvGrpSpPr/>
            <p:nvPr/>
          </p:nvGrpSpPr>
          <p:grpSpPr>
            <a:xfrm>
              <a:off x="285720" y="5572140"/>
              <a:ext cx="1285884" cy="1000132"/>
              <a:chOff x="428596" y="4000504"/>
              <a:chExt cx="2428892" cy="1571636"/>
            </a:xfrm>
          </p:grpSpPr>
          <p:sp>
            <p:nvSpPr>
              <p:cNvPr id="146" name="Равнобедренный треугольник 145"/>
              <p:cNvSpPr/>
              <p:nvPr/>
            </p:nvSpPr>
            <p:spPr>
              <a:xfrm>
                <a:off x="1000100" y="4786322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Равнобедренный треугольник 146"/>
              <p:cNvSpPr/>
              <p:nvPr/>
            </p:nvSpPr>
            <p:spPr>
              <a:xfrm>
                <a:off x="1643042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Равнобедренный треугольник 147"/>
              <p:cNvSpPr/>
              <p:nvPr/>
            </p:nvSpPr>
            <p:spPr>
              <a:xfrm rot="10800000">
                <a:off x="1571604" y="4786322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Равнобедренный треугольник 148"/>
              <p:cNvSpPr/>
              <p:nvPr/>
            </p:nvSpPr>
            <p:spPr>
              <a:xfrm rot="10800000">
                <a:off x="1000100" y="4000504"/>
                <a:ext cx="1285884" cy="785818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Равнобедренный треугольник 149"/>
              <p:cNvSpPr/>
              <p:nvPr/>
            </p:nvSpPr>
            <p:spPr>
              <a:xfrm>
                <a:off x="428596" y="4000504"/>
                <a:ext cx="1214446" cy="785818"/>
              </a:xfrm>
              <a:prstGeom prst="triangl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Равнобедренный треугольник 150"/>
              <p:cNvSpPr/>
              <p:nvPr/>
            </p:nvSpPr>
            <p:spPr>
              <a:xfrm rot="10800000">
                <a:off x="428596" y="4786322"/>
                <a:ext cx="1214446" cy="785818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642910" y="578645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6</a:t>
              </a:r>
              <a:endParaRPr lang="ru-RU" sz="3200" b="1" dirty="0"/>
            </a:p>
          </p:txBody>
        </p:sp>
      </p:grpSp>
      <p:sp>
        <p:nvSpPr>
          <p:cNvPr id="125" name="Шестиугольник 124"/>
          <p:cNvSpPr/>
          <p:nvPr/>
        </p:nvSpPr>
        <p:spPr>
          <a:xfrm>
            <a:off x="285720" y="5929330"/>
            <a:ext cx="1143008" cy="785818"/>
          </a:xfrm>
          <a:prstGeom prst="hexagon">
            <a:avLst>
              <a:gd name="adj" fmla="val 34552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>
            <a:hlinkClick r:id="rId4" action="ppaction://hlinksldjump"/>
          </p:cNvPr>
          <p:cNvSpPr/>
          <p:nvPr/>
        </p:nvSpPr>
        <p:spPr>
          <a:xfrm>
            <a:off x="428596" y="6000768"/>
            <a:ext cx="857256" cy="642942"/>
          </a:xfrm>
          <a:prstGeom prst="hexagon">
            <a:avLst>
              <a:gd name="adj" fmla="val 36463"/>
              <a:gd name="vf" fmla="val 11547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Шестиугольник 126"/>
          <p:cNvSpPr/>
          <p:nvPr/>
        </p:nvSpPr>
        <p:spPr>
          <a:xfrm>
            <a:off x="285720" y="5072074"/>
            <a:ext cx="1143008" cy="714380"/>
          </a:xfrm>
          <a:prstGeom prst="hexagon">
            <a:avLst>
              <a:gd name="adj" fmla="val 34552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>
            <a:hlinkClick r:id="rId5" action="ppaction://hlinksldjump"/>
          </p:cNvPr>
          <p:cNvSpPr/>
          <p:nvPr/>
        </p:nvSpPr>
        <p:spPr>
          <a:xfrm>
            <a:off x="500034" y="5143512"/>
            <a:ext cx="785818" cy="642942"/>
          </a:xfrm>
          <a:prstGeom prst="hexagon">
            <a:avLst>
              <a:gd name="adj" fmla="val 36463"/>
              <a:gd name="vf" fmla="val 11547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естиугольник 43"/>
          <p:cNvSpPr/>
          <p:nvPr/>
        </p:nvSpPr>
        <p:spPr>
          <a:xfrm>
            <a:off x="285720" y="4214818"/>
            <a:ext cx="1143008" cy="714380"/>
          </a:xfrm>
          <a:prstGeom prst="hexagon">
            <a:avLst>
              <a:gd name="adj" fmla="val 34552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>
            <a:hlinkClick r:id="rId6" action="ppaction://hlinksldjump"/>
          </p:cNvPr>
          <p:cNvSpPr/>
          <p:nvPr/>
        </p:nvSpPr>
        <p:spPr>
          <a:xfrm>
            <a:off x="357158" y="4286256"/>
            <a:ext cx="928694" cy="642942"/>
          </a:xfrm>
          <a:prstGeom prst="hexagon">
            <a:avLst>
              <a:gd name="adj" fmla="val 36463"/>
              <a:gd name="vf" fmla="val 11547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естиугольник 45"/>
          <p:cNvSpPr/>
          <p:nvPr/>
        </p:nvSpPr>
        <p:spPr>
          <a:xfrm>
            <a:off x="285720" y="3357562"/>
            <a:ext cx="1143008" cy="714380"/>
          </a:xfrm>
          <a:prstGeom prst="hexagon">
            <a:avLst>
              <a:gd name="adj" fmla="val 34552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hlinkClick r:id="rId7" action="ppaction://hlinksldjump"/>
          </p:cNvPr>
          <p:cNvSpPr/>
          <p:nvPr/>
        </p:nvSpPr>
        <p:spPr>
          <a:xfrm>
            <a:off x="428596" y="3357562"/>
            <a:ext cx="857256" cy="642942"/>
          </a:xfrm>
          <a:prstGeom prst="hexagon">
            <a:avLst>
              <a:gd name="adj" fmla="val 36463"/>
              <a:gd name="vf" fmla="val 11547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естиугольник 47"/>
          <p:cNvSpPr/>
          <p:nvPr/>
        </p:nvSpPr>
        <p:spPr>
          <a:xfrm>
            <a:off x="285720" y="2500306"/>
            <a:ext cx="1143008" cy="714380"/>
          </a:xfrm>
          <a:prstGeom prst="hexagon">
            <a:avLst>
              <a:gd name="adj" fmla="val 34552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естиугольник 55">
            <a:hlinkClick r:id="rId8" action="ppaction://hlinksldjump"/>
          </p:cNvPr>
          <p:cNvSpPr/>
          <p:nvPr/>
        </p:nvSpPr>
        <p:spPr>
          <a:xfrm>
            <a:off x="428596" y="2500306"/>
            <a:ext cx="928694" cy="714380"/>
          </a:xfrm>
          <a:prstGeom prst="hexagon">
            <a:avLst>
              <a:gd name="adj" fmla="val 36463"/>
              <a:gd name="vf" fmla="val 11547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стиугольник 49"/>
          <p:cNvSpPr/>
          <p:nvPr/>
        </p:nvSpPr>
        <p:spPr>
          <a:xfrm>
            <a:off x="285720" y="1571612"/>
            <a:ext cx="1143008" cy="785818"/>
          </a:xfrm>
          <a:prstGeom prst="hexagon">
            <a:avLst>
              <a:gd name="adj" fmla="val 34552"/>
              <a:gd name="vf" fmla="val 11547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>
            <a:hlinkClick r:id="rId9" action="ppaction://hlinksldjump"/>
          </p:cNvPr>
          <p:cNvSpPr/>
          <p:nvPr/>
        </p:nvSpPr>
        <p:spPr>
          <a:xfrm>
            <a:off x="357158" y="1643050"/>
            <a:ext cx="1000132" cy="714380"/>
          </a:xfrm>
          <a:prstGeom prst="hexagon">
            <a:avLst>
              <a:gd name="adj" fmla="val 36463"/>
              <a:gd name="vf" fmla="val 11547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637" y="2143116"/>
            <a:ext cx="4495363" cy="359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A"/>
              </a:clrFrom>
              <a:clrTo>
                <a:srgbClr val="F8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4270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A"/>
              </a:clrFrom>
              <a:clrTo>
                <a:srgbClr val="F8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4270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A"/>
              </a:clrFrom>
              <a:clrTo>
                <a:srgbClr val="F8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4270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A"/>
              </a:clrFrom>
              <a:clrTo>
                <a:srgbClr val="F8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4270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8FEFA"/>
              </a:clrFrom>
              <a:clrTo>
                <a:srgbClr val="F8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929198"/>
            <a:ext cx="4270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" name="Скругленная прямоугольная выноска 157">
            <a:hlinkClick r:id="rId11" action="ppaction://hlinksldjump"/>
          </p:cNvPr>
          <p:cNvSpPr/>
          <p:nvPr/>
        </p:nvSpPr>
        <p:spPr>
          <a:xfrm>
            <a:off x="4857752" y="1785926"/>
            <a:ext cx="2357454" cy="642942"/>
          </a:xfrm>
          <a:prstGeom prst="wedgeRoundRectCallout">
            <a:avLst>
              <a:gd name="adj1" fmla="val 39953"/>
              <a:gd name="adj2" fmla="val 11117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 игры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286116" y="6000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/>
              <a:t>Кликните мышкой на панду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51042 0.159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51042 0.0335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3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50261 -0.0714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50261 -0.2079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49462 -0.3233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9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0204E-6 L -0.50261 -0.44912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 animBg="1"/>
      <p:bldP spid="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7042" y="214290"/>
            <a:ext cx="2574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I.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1357298"/>
            <a:ext cx="5715040" cy="5500702"/>
            <a:chOff x="357158" y="1357298"/>
            <a:chExt cx="6858016" cy="550070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357298"/>
              <a:ext cx="6858016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9" name="TextBox 28"/>
            <p:cNvSpPr txBox="1"/>
            <p:nvPr/>
          </p:nvSpPr>
          <p:spPr>
            <a:xfrm rot="21215256">
              <a:off x="1834590" y="2618175"/>
              <a:ext cx="4036238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3200" dirty="0" smtClean="0"/>
                <a:t>   </a:t>
              </a:r>
              <a:r>
                <a:rPr lang="ru-RU" sz="3200" b="1" dirty="0" smtClean="0">
                  <a:solidFill>
                    <a:srgbClr val="C00000"/>
                  </a:solidFill>
                  <a:latin typeface="Monotype Corsiva" pitchFamily="66" charset="0"/>
                </a:rPr>
                <a:t>Вопрос:</a:t>
              </a:r>
            </a:p>
            <a:p>
              <a:pPr marL="457200" indent="-457200"/>
              <a:r>
                <a:rPr lang="ru-RU" sz="2800" dirty="0" smtClean="0">
                  <a:solidFill>
                    <a:srgbClr val="0070C0"/>
                  </a:solidFill>
                </a:rPr>
                <a:t>Состояние</a:t>
              </a:r>
            </a:p>
            <a:p>
              <a:pPr marL="457200" indent="-457200"/>
              <a:r>
                <a:rPr lang="ru-RU" sz="2800" dirty="0" smtClean="0">
                  <a:solidFill>
                    <a:srgbClr val="0070C0"/>
                  </a:solidFill>
                </a:rPr>
                <a:t>атмосферы в</a:t>
              </a:r>
            </a:p>
            <a:p>
              <a:pPr marL="457200" indent="-457200"/>
              <a:r>
                <a:rPr lang="ru-RU" sz="2800" dirty="0" smtClean="0">
                  <a:solidFill>
                    <a:srgbClr val="0070C0"/>
                  </a:solidFill>
                </a:rPr>
                <a:t>данном </a:t>
              </a:r>
              <a:r>
                <a:rPr lang="ru-RU" sz="2800" dirty="0" smtClean="0">
                  <a:solidFill>
                    <a:srgbClr val="0070C0"/>
                  </a:solidFill>
                </a:rPr>
                <a:t>районе </a:t>
              </a:r>
              <a:r>
                <a:rPr lang="ru-RU" sz="2800" dirty="0" smtClean="0">
                  <a:solidFill>
                    <a:srgbClr val="0070C0"/>
                  </a:solidFill>
                </a:rPr>
                <a:t>за</a:t>
              </a:r>
            </a:p>
            <a:p>
              <a:pPr marL="457200" indent="-457200"/>
              <a:r>
                <a:rPr lang="ru-RU" sz="2800" dirty="0" smtClean="0">
                  <a:solidFill>
                    <a:srgbClr val="0070C0"/>
                  </a:solidFill>
                </a:rPr>
                <a:t>сутки</a:t>
              </a:r>
              <a:r>
                <a:rPr lang="ru-RU" sz="2800" dirty="0" smtClean="0">
                  <a:solidFill>
                    <a:srgbClr val="0070C0"/>
                  </a:solidFill>
                </a:rPr>
                <a:t>, </a:t>
              </a:r>
              <a:r>
                <a:rPr lang="ru-RU" sz="2800" dirty="0" smtClean="0">
                  <a:solidFill>
                    <a:srgbClr val="0070C0"/>
                  </a:solidFill>
                </a:rPr>
                <a:t>неделю,</a:t>
              </a:r>
            </a:p>
            <a:p>
              <a:pPr marL="457200" indent="-457200"/>
              <a:r>
                <a:rPr lang="ru-RU" sz="2800" dirty="0" smtClean="0">
                  <a:solidFill>
                    <a:srgbClr val="0070C0"/>
                  </a:solidFill>
                </a:rPr>
                <a:t>месяц</a:t>
              </a:r>
              <a:r>
                <a:rPr lang="ru-RU" sz="2800" dirty="0" smtClean="0">
                  <a:solidFill>
                    <a:srgbClr val="0070C0"/>
                  </a:solidFill>
                </a:rPr>
                <a:t>?</a:t>
              </a:r>
              <a:endParaRPr lang="ru-RU" sz="2800" b="1" dirty="0" smtClean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  <p:sp>
        <p:nvSpPr>
          <p:cNvPr id="35" name="Управляющая кнопка: настраиваемая 34">
            <a:hlinkClick r:id="rId3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14686"/>
            <a:ext cx="2786082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погода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429520" y="142852"/>
            <a:ext cx="1428760" cy="1143008"/>
            <a:chOff x="7143768" y="1494668"/>
            <a:chExt cx="1428760" cy="1291390"/>
          </a:xfrm>
        </p:grpSpPr>
        <p:sp>
          <p:nvSpPr>
            <p:cNvPr id="10" name="Шестиугольник 9"/>
            <p:cNvSpPr/>
            <p:nvPr/>
          </p:nvSpPr>
          <p:spPr>
            <a:xfrm>
              <a:off x="7143768" y="1571612"/>
              <a:ext cx="1428760" cy="121444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15206" y="1494668"/>
              <a:ext cx="128588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12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AutoNum type="arabicPlain" startAt="9"/>
              </a:pPr>
              <a:r>
                <a:rPr lang="ru-RU" dirty="0" smtClean="0"/>
                <a:t>            3</a:t>
              </a:r>
            </a:p>
            <a:p>
              <a:pPr marL="342900" indent="-342900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2" name="Группа 111"/>
          <p:cNvGrpSpPr/>
          <p:nvPr/>
        </p:nvGrpSpPr>
        <p:grpSpPr>
          <a:xfrm>
            <a:off x="8072462" y="357166"/>
            <a:ext cx="142876" cy="785818"/>
            <a:chOff x="7286644" y="4286256"/>
            <a:chExt cx="214314" cy="15716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7286644" y="4357694"/>
              <a:ext cx="214314" cy="85725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flipV="1">
              <a:off x="7286644" y="5214950"/>
              <a:ext cx="214314" cy="3571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6" name="Группа 67"/>
          <p:cNvGrpSpPr/>
          <p:nvPr/>
        </p:nvGrpSpPr>
        <p:grpSpPr>
          <a:xfrm>
            <a:off x="8072462" y="0"/>
            <a:ext cx="142876" cy="1571588"/>
            <a:chOff x="3929058" y="4357694"/>
            <a:chExt cx="357190" cy="15716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5289" y="214290"/>
            <a:ext cx="27382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II.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1357298"/>
            <a:ext cx="5715040" cy="5500702"/>
            <a:chOff x="357158" y="1357298"/>
            <a:chExt cx="6858016" cy="550070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357298"/>
              <a:ext cx="6858016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4" name="TextBox 13"/>
            <p:cNvSpPr txBox="1"/>
            <p:nvPr/>
          </p:nvSpPr>
          <p:spPr>
            <a:xfrm rot="21215256">
              <a:off x="1834590" y="3838270"/>
              <a:ext cx="4036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endParaRPr lang="ru-RU" sz="3200" b="1" dirty="0" smtClean="0">
                <a:solidFill>
                  <a:srgbClr val="C0000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000760" y="3214686"/>
            <a:ext cx="2786082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кошка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9520" y="142852"/>
            <a:ext cx="1428760" cy="1143008"/>
            <a:chOff x="7143768" y="1494668"/>
            <a:chExt cx="1428760" cy="1291390"/>
          </a:xfrm>
        </p:grpSpPr>
        <p:sp>
          <p:nvSpPr>
            <p:cNvPr id="10" name="Шестиугольник 9"/>
            <p:cNvSpPr/>
            <p:nvPr/>
          </p:nvSpPr>
          <p:spPr>
            <a:xfrm>
              <a:off x="7143768" y="1571612"/>
              <a:ext cx="1428760" cy="121444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15206" y="1494668"/>
              <a:ext cx="128588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12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AutoNum type="arabicPlain" startAt="9"/>
              </a:pPr>
              <a:r>
                <a:rPr lang="ru-RU" dirty="0" smtClean="0"/>
                <a:t>            3</a:t>
              </a:r>
            </a:p>
            <a:p>
              <a:pPr marL="342900" indent="-342900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3" name="Группа 111"/>
          <p:cNvGrpSpPr/>
          <p:nvPr/>
        </p:nvGrpSpPr>
        <p:grpSpPr>
          <a:xfrm>
            <a:off x="8072462" y="357166"/>
            <a:ext cx="142876" cy="785818"/>
            <a:chOff x="7286644" y="4286256"/>
            <a:chExt cx="214314" cy="15716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7286644" y="4357694"/>
              <a:ext cx="214314" cy="85725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V="1">
              <a:off x="7286644" y="5214950"/>
              <a:ext cx="214314" cy="3571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9" name="Группа 67"/>
          <p:cNvGrpSpPr/>
          <p:nvPr/>
        </p:nvGrpSpPr>
        <p:grpSpPr>
          <a:xfrm>
            <a:off x="8072462" y="0"/>
            <a:ext cx="142876" cy="1571588"/>
            <a:chOff x="3929058" y="4357694"/>
            <a:chExt cx="357190" cy="157163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21141993">
            <a:off x="1714481" y="3244334"/>
            <a:ext cx="278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Вопрос: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Священное животное Египта?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3537" y="214290"/>
            <a:ext cx="2901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III.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1357298"/>
            <a:ext cx="5715040" cy="5500702"/>
            <a:chOff x="357158" y="1357298"/>
            <a:chExt cx="6858016" cy="550070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357298"/>
              <a:ext cx="6858016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1" name="TextBox 10"/>
            <p:cNvSpPr txBox="1"/>
            <p:nvPr/>
          </p:nvSpPr>
          <p:spPr>
            <a:xfrm rot="21215256">
              <a:off x="1777975" y="3132725"/>
              <a:ext cx="4036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3200" b="1" dirty="0" smtClean="0">
                  <a:solidFill>
                    <a:srgbClr val="C00000"/>
                  </a:solidFill>
                  <a:latin typeface="Monotype Corsiva" pitchFamily="66" charset="0"/>
                </a:rPr>
                <a:t>Вопрос: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000760" y="3214686"/>
            <a:ext cx="2786082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весна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9520" y="142852"/>
            <a:ext cx="1428760" cy="1143008"/>
            <a:chOff x="7143768" y="1494668"/>
            <a:chExt cx="1428760" cy="1291390"/>
          </a:xfrm>
        </p:grpSpPr>
        <p:sp>
          <p:nvSpPr>
            <p:cNvPr id="12" name="Шестиугольник 11"/>
            <p:cNvSpPr/>
            <p:nvPr/>
          </p:nvSpPr>
          <p:spPr>
            <a:xfrm>
              <a:off x="7143768" y="1571612"/>
              <a:ext cx="1428760" cy="121444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5206" y="1494668"/>
              <a:ext cx="128588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12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AutoNum type="arabicPlain" startAt="9"/>
              </a:pPr>
              <a:r>
                <a:rPr lang="ru-RU" dirty="0" smtClean="0"/>
                <a:t>            3</a:t>
              </a:r>
            </a:p>
            <a:p>
              <a:pPr marL="342900" indent="-342900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5" name="Группа 111"/>
          <p:cNvGrpSpPr/>
          <p:nvPr/>
        </p:nvGrpSpPr>
        <p:grpSpPr>
          <a:xfrm>
            <a:off x="8072462" y="357166"/>
            <a:ext cx="142876" cy="785818"/>
            <a:chOff x="7286644" y="4286256"/>
            <a:chExt cx="214314" cy="15716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7286644" y="4357694"/>
              <a:ext cx="214314" cy="85725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V="1">
              <a:off x="7286644" y="5214950"/>
              <a:ext cx="214314" cy="3571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9" name="Группа 67"/>
          <p:cNvGrpSpPr/>
          <p:nvPr/>
        </p:nvGrpSpPr>
        <p:grpSpPr>
          <a:xfrm>
            <a:off x="8072462" y="0"/>
            <a:ext cx="142876" cy="1571588"/>
            <a:chOff x="3929058" y="4357694"/>
            <a:chExt cx="357190" cy="157163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21130643">
            <a:off x="1312741" y="3961990"/>
            <a:ext cx="3342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Какое время года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после зимы?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4412" y="214290"/>
            <a:ext cx="2880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IV.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1357298"/>
            <a:ext cx="5715040" cy="5500702"/>
            <a:chOff x="357158" y="1357298"/>
            <a:chExt cx="6858016" cy="550070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357298"/>
              <a:ext cx="6858016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2" name="TextBox 11"/>
            <p:cNvSpPr txBox="1"/>
            <p:nvPr/>
          </p:nvSpPr>
          <p:spPr>
            <a:xfrm rot="21215256">
              <a:off x="1801590" y="3140678"/>
              <a:ext cx="40362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3200" b="1" dirty="0" smtClean="0">
                  <a:solidFill>
                    <a:srgbClr val="C00000"/>
                  </a:solidFill>
                  <a:latin typeface="Monotype Corsiva" pitchFamily="66" charset="0"/>
                </a:rPr>
                <a:t>Вопрос:</a:t>
              </a:r>
              <a:r>
                <a:rPr lang="ru-RU" sz="3200" dirty="0" smtClean="0"/>
                <a:t>  </a:t>
              </a:r>
            </a:p>
            <a:p>
              <a:pPr marL="457200" indent="-457200"/>
              <a:r>
                <a:rPr lang="ru-RU" sz="3200" dirty="0" smtClean="0"/>
                <a:t> </a:t>
              </a:r>
              <a:r>
                <a:rPr lang="ru-RU" sz="3200" dirty="0" smtClean="0">
                  <a:solidFill>
                    <a:srgbClr val="0070C0"/>
                  </a:solidFill>
                </a:rPr>
                <a:t>Верхний</a:t>
              </a:r>
            </a:p>
            <a:p>
              <a:pPr marL="457200" indent="-457200"/>
              <a:r>
                <a:rPr lang="ru-RU" sz="3200" dirty="0" smtClean="0">
                  <a:solidFill>
                    <a:srgbClr val="0070C0"/>
                  </a:solidFill>
                </a:rPr>
                <a:t>п</a:t>
              </a:r>
              <a:r>
                <a:rPr lang="ru-RU" sz="3200" dirty="0" smtClean="0">
                  <a:solidFill>
                    <a:srgbClr val="0070C0"/>
                  </a:solidFill>
                </a:rPr>
                <a:t>лодородный</a:t>
              </a:r>
            </a:p>
            <a:p>
              <a:pPr marL="457200" indent="-457200"/>
              <a:r>
                <a:rPr lang="ru-RU" sz="3200" dirty="0" smtClean="0">
                  <a:solidFill>
                    <a:srgbClr val="0070C0"/>
                  </a:solidFill>
                </a:rPr>
                <a:t>слой </a:t>
              </a:r>
              <a:r>
                <a:rPr lang="ru-RU" sz="3200" dirty="0" smtClean="0">
                  <a:solidFill>
                    <a:srgbClr val="0070C0"/>
                  </a:solidFill>
                </a:rPr>
                <a:t>земли?</a:t>
              </a:r>
              <a:endParaRPr lang="ru-RU" sz="3200" b="1" dirty="0" smtClean="0">
                <a:solidFill>
                  <a:srgbClr val="0070C0"/>
                </a:solidFill>
                <a:latin typeface="Monotype Corsiva" pitchFamily="66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000760" y="3214686"/>
            <a:ext cx="2786082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почва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9520" y="142852"/>
            <a:ext cx="1428760" cy="1143008"/>
            <a:chOff x="7143768" y="1494668"/>
            <a:chExt cx="1428760" cy="1291390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7143768" y="1571612"/>
              <a:ext cx="1428760" cy="121444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5206" y="1494668"/>
              <a:ext cx="128588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12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AutoNum type="arabicPlain" startAt="9"/>
              </a:pPr>
              <a:r>
                <a:rPr lang="ru-RU" dirty="0" smtClean="0"/>
                <a:t>            3</a:t>
              </a:r>
            </a:p>
            <a:p>
              <a:pPr marL="342900" indent="-342900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5" name="Группа 111"/>
          <p:cNvGrpSpPr/>
          <p:nvPr/>
        </p:nvGrpSpPr>
        <p:grpSpPr>
          <a:xfrm>
            <a:off x="8072462" y="357166"/>
            <a:ext cx="142876" cy="785818"/>
            <a:chOff x="7286644" y="4286256"/>
            <a:chExt cx="214314" cy="15716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7286644" y="4357694"/>
              <a:ext cx="214314" cy="85725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V="1">
              <a:off x="7286644" y="5214950"/>
              <a:ext cx="214314" cy="3571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9" name="Группа 67"/>
          <p:cNvGrpSpPr/>
          <p:nvPr/>
        </p:nvGrpSpPr>
        <p:grpSpPr>
          <a:xfrm>
            <a:off x="8072462" y="0"/>
            <a:ext cx="142876" cy="1571588"/>
            <a:chOff x="3929058" y="4357694"/>
            <a:chExt cx="357190" cy="157163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3" name="Управляющая кнопка: настраиваемая 22">
            <a:hlinkClick r:id="rId3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169" y="214290"/>
            <a:ext cx="27165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V.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14282" y="1357298"/>
            <a:ext cx="5715040" cy="5500702"/>
            <a:chOff x="271433" y="1357298"/>
            <a:chExt cx="6858016" cy="5500702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33" y="1357298"/>
              <a:ext cx="6858016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22" name="TextBox 21"/>
            <p:cNvSpPr txBox="1"/>
            <p:nvPr/>
          </p:nvSpPr>
          <p:spPr>
            <a:xfrm rot="21215256">
              <a:off x="1783560" y="2895678"/>
              <a:ext cx="4036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3200" b="1" dirty="0" smtClean="0">
                  <a:solidFill>
                    <a:srgbClr val="C00000"/>
                  </a:solidFill>
                  <a:latin typeface="Monotype Corsiva" pitchFamily="66" charset="0"/>
                </a:rPr>
                <a:t>Вопрос: 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6000760" y="3214686"/>
            <a:ext cx="2786082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Monotype Corsiva" pitchFamily="66" charset="0"/>
              </a:rPr>
              <a:t>калибри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9520" y="142852"/>
            <a:ext cx="1428760" cy="1143008"/>
            <a:chOff x="7143768" y="1494668"/>
            <a:chExt cx="1428760" cy="1291390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7143768" y="1571612"/>
              <a:ext cx="1428760" cy="121444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5206" y="1494668"/>
              <a:ext cx="128588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12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AutoNum type="arabicPlain" startAt="9"/>
              </a:pPr>
              <a:r>
                <a:rPr lang="ru-RU" dirty="0" smtClean="0"/>
                <a:t>            3</a:t>
              </a:r>
            </a:p>
            <a:p>
              <a:pPr marL="342900" indent="-342900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1" name="Группа 111"/>
          <p:cNvGrpSpPr/>
          <p:nvPr/>
        </p:nvGrpSpPr>
        <p:grpSpPr>
          <a:xfrm>
            <a:off x="8072462" y="357166"/>
            <a:ext cx="142876" cy="785818"/>
            <a:chOff x="7286644" y="4286256"/>
            <a:chExt cx="214314" cy="15716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7286644" y="4357694"/>
              <a:ext cx="214314" cy="85725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flipV="1">
              <a:off x="7286644" y="5214950"/>
              <a:ext cx="214314" cy="3571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5" name="Группа 67"/>
          <p:cNvGrpSpPr/>
          <p:nvPr/>
        </p:nvGrpSpPr>
        <p:grpSpPr>
          <a:xfrm>
            <a:off x="8072462" y="0"/>
            <a:ext cx="142876" cy="1571588"/>
            <a:chOff x="3929058" y="4357694"/>
            <a:chExt cx="357190" cy="15716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21201799">
            <a:off x="1208899" y="3910628"/>
            <a:ext cx="3331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Самая маленькая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птичка в мире?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120" y="214290"/>
            <a:ext cx="2938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VI.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7158" y="1357298"/>
            <a:ext cx="5715040" cy="5500702"/>
            <a:chOff x="357158" y="1357298"/>
            <a:chExt cx="6858016" cy="5500702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1357298"/>
              <a:ext cx="6858016" cy="550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sp>
          <p:nvSpPr>
            <p:cNvPr id="14" name="TextBox 13"/>
            <p:cNvSpPr txBox="1"/>
            <p:nvPr/>
          </p:nvSpPr>
          <p:spPr>
            <a:xfrm rot="21215256">
              <a:off x="1844849" y="2928795"/>
              <a:ext cx="4036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ru-RU" sz="3200" b="1" dirty="0" smtClean="0">
                  <a:solidFill>
                    <a:srgbClr val="C00000"/>
                  </a:solidFill>
                  <a:latin typeface="Monotype Corsiva" pitchFamily="66" charset="0"/>
                </a:rPr>
                <a:t>Вопрос: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000760" y="3214686"/>
            <a:ext cx="2786082" cy="235745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май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9520" y="142852"/>
            <a:ext cx="1428760" cy="1143008"/>
            <a:chOff x="7143768" y="1494668"/>
            <a:chExt cx="1428760" cy="1291390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7143768" y="1571612"/>
              <a:ext cx="1428760" cy="1214446"/>
            </a:xfrm>
            <a:prstGeom prst="hexago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5206" y="1494668"/>
              <a:ext cx="128588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12</a:t>
              </a: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AutoNum type="arabicPlain" startAt="9"/>
              </a:pPr>
              <a:r>
                <a:rPr lang="ru-RU" dirty="0" smtClean="0"/>
                <a:t>            3</a:t>
              </a:r>
            </a:p>
            <a:p>
              <a:pPr marL="342900" indent="-342900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dirty="0" smtClean="0"/>
                <a:t>6</a:t>
              </a:r>
              <a:endParaRPr lang="ru-RU" dirty="0"/>
            </a:p>
          </p:txBody>
        </p:sp>
      </p:grpSp>
      <p:grpSp>
        <p:nvGrpSpPr>
          <p:cNvPr id="11" name="Группа 111"/>
          <p:cNvGrpSpPr/>
          <p:nvPr/>
        </p:nvGrpSpPr>
        <p:grpSpPr>
          <a:xfrm>
            <a:off x="8072462" y="357166"/>
            <a:ext cx="142876" cy="785818"/>
            <a:chOff x="7286644" y="4286256"/>
            <a:chExt cx="214314" cy="15716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7286644" y="4357694"/>
              <a:ext cx="214314" cy="85725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flipV="1">
              <a:off x="7286644" y="5214950"/>
              <a:ext cx="214314" cy="35719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9" name="Группа 67"/>
          <p:cNvGrpSpPr/>
          <p:nvPr/>
        </p:nvGrpSpPr>
        <p:grpSpPr>
          <a:xfrm>
            <a:off x="8072462" y="0"/>
            <a:ext cx="142876" cy="1571588"/>
            <a:chOff x="3929058" y="4357694"/>
            <a:chExt cx="357190" cy="157163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3929058" y="4643446"/>
              <a:ext cx="357190" cy="64294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flipV="1">
              <a:off x="3929058" y="5286388"/>
              <a:ext cx="357190" cy="2143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4" name="Управляющая кнопка: настраиваемая 23">
            <a:hlinkClick r:id="rId3" action="ppaction://hlinksldjump" highlightClick="1"/>
          </p:cNvPr>
          <p:cNvSpPr/>
          <p:nvPr/>
        </p:nvSpPr>
        <p:spPr>
          <a:xfrm>
            <a:off x="6357950" y="6572272"/>
            <a:ext cx="1143008" cy="28572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21272908">
            <a:off x="1485592" y="3550927"/>
            <a:ext cx="3509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r>
              <a:rPr lang="ru-RU" sz="3200" dirty="0" smtClean="0">
                <a:solidFill>
                  <a:srgbClr val="0070C0"/>
                </a:solidFill>
              </a:rPr>
              <a:t>Когда чаще 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всего бывает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первая </a:t>
            </a:r>
            <a:r>
              <a:rPr lang="ru-RU" sz="3200" dirty="0" smtClean="0">
                <a:solidFill>
                  <a:srgbClr val="0070C0"/>
                </a:solidFill>
              </a:rPr>
              <a:t>гроза?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География .jp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География .jpg</Template>
  <TotalTime>1315</TotalTime>
  <Words>194</Words>
  <Application>Microsoft Office PowerPoint</Application>
  <PresentationFormat>Экран (4:3)</PresentationFormat>
  <Paragraphs>95</Paragraphs>
  <Slides>11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География .jpg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IrIsHkA</dc:creator>
  <cp:lastModifiedBy>Пользователь</cp:lastModifiedBy>
  <cp:revision>140</cp:revision>
  <dcterms:created xsi:type="dcterms:W3CDTF">2010-02-26T05:39:02Z</dcterms:created>
  <dcterms:modified xsi:type="dcterms:W3CDTF">2012-11-07T04:21:01Z</dcterms:modified>
</cp:coreProperties>
</file>