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9" r:id="rId4"/>
    <p:sldId id="258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2528-F25B-48A4-8888-3636A39BCB21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A64FB-D18A-47C1-97C7-18E209EA20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2528-F25B-48A4-8888-3636A39BCB21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A64FB-D18A-47C1-97C7-18E209EA20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2528-F25B-48A4-8888-3636A39BCB21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A64FB-D18A-47C1-97C7-18E209EA20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2528-F25B-48A4-8888-3636A39BCB21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A64FB-D18A-47C1-97C7-18E209EA20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2528-F25B-48A4-8888-3636A39BCB21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A64FB-D18A-47C1-97C7-18E209EA20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2528-F25B-48A4-8888-3636A39BCB21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A64FB-D18A-47C1-97C7-18E209EA20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2528-F25B-48A4-8888-3636A39BCB21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A64FB-D18A-47C1-97C7-18E209EA20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2528-F25B-48A4-8888-3636A39BCB21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A64FB-D18A-47C1-97C7-18E209EA20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2528-F25B-48A4-8888-3636A39BCB21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A64FB-D18A-47C1-97C7-18E209EA20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2528-F25B-48A4-8888-3636A39BCB21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A64FB-D18A-47C1-97C7-18E209EA20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2528-F25B-48A4-8888-3636A39BCB21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A64FB-D18A-47C1-97C7-18E209EA20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72528-F25B-48A4-8888-3636A39BCB21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A64FB-D18A-47C1-97C7-18E209EA20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КЛАССНЫЙ ЧАС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ТЕМА:</a:t>
            </a:r>
          </a:p>
          <a:p>
            <a:pPr algn="ctr">
              <a:buNone/>
            </a:pPr>
            <a:r>
              <a:rPr lang="ru-RU" smtClean="0"/>
              <a:t> </a:t>
            </a:r>
            <a:r>
              <a:rPr lang="ru-RU" smtClean="0"/>
              <a:t>«Символика </a:t>
            </a:r>
            <a:r>
              <a:rPr lang="ru-RU" dirty="0" smtClean="0"/>
              <a:t>России»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Подготовила и провела</a:t>
            </a:r>
          </a:p>
          <a:p>
            <a:pPr algn="ctr">
              <a:buNone/>
            </a:pPr>
            <a:r>
              <a:rPr lang="ru-RU" dirty="0" smtClean="0"/>
              <a:t> </a:t>
            </a:r>
            <a:r>
              <a:rPr lang="ru-RU" dirty="0" err="1" smtClean="0"/>
              <a:t>Журенкова</a:t>
            </a:r>
            <a:r>
              <a:rPr lang="ru-RU" dirty="0" smtClean="0"/>
              <a:t> Ирина Юрьевна</a:t>
            </a:r>
          </a:p>
          <a:p>
            <a:pPr algn="ctr">
              <a:buNone/>
            </a:pPr>
            <a:r>
              <a:rPr lang="ru-RU" dirty="0" smtClean="0"/>
              <a:t>2 сентября 2013г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г.Сергиев Посад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СИМВОЛЫ ГОСУДАРСТВА</a:t>
            </a:r>
            <a:endParaRPr lang="ru-RU" dirty="0"/>
          </a:p>
        </p:txBody>
      </p:sp>
      <p:pic>
        <p:nvPicPr>
          <p:cNvPr id="1026" name="Picture 2" descr="F:\ФОТО 13-14\2сентября\DSC_06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ЛЮБИМЫЙ ГОРОД</a:t>
            </a:r>
            <a:endParaRPr lang="ru-RU" dirty="0"/>
          </a:p>
        </p:txBody>
      </p:sp>
      <p:pic>
        <p:nvPicPr>
          <p:cNvPr id="2050" name="Picture 2" descr="F:\ФОТО 13-14\2сентября\DSC_07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ГЛАВНЫЕ СЛОВА</a:t>
            </a:r>
            <a:endParaRPr lang="ru-RU" dirty="0"/>
          </a:p>
        </p:txBody>
      </p:sp>
      <p:pic>
        <p:nvPicPr>
          <p:cNvPr id="3074" name="Picture 2" descr="F:\ФОТО 13-14\2сентября\DSC_07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КОНСТИТУЦИЯ: ПРАВА И ОБЯЗАННОСТИ</a:t>
            </a:r>
            <a:endParaRPr lang="ru-RU" dirty="0"/>
          </a:p>
        </p:txBody>
      </p:sp>
      <p:pic>
        <p:nvPicPr>
          <p:cNvPr id="4098" name="Picture 2" descr="F:\ФОТО 13-14\2сентября\DSC_07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 ДРУЖНЫЙ КЛАСС</a:t>
            </a:r>
            <a:endParaRPr lang="ru-RU" dirty="0"/>
          </a:p>
        </p:txBody>
      </p:sp>
      <p:pic>
        <p:nvPicPr>
          <p:cNvPr id="5122" name="Picture 2" descr="F:\ФОТО 13-14\2сентября\DSC_07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35</Words>
  <Application>Microsoft Office PowerPoint</Application>
  <PresentationFormat>Экран (4:3)</PresentationFormat>
  <Paragraphs>14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КЛАССНЫЙ ЧАС</vt:lpstr>
      <vt:lpstr>СИМВОЛЫ ГОСУДАРСТВА</vt:lpstr>
      <vt:lpstr>ЛЮБИМЫЙ ГОРОД</vt:lpstr>
      <vt:lpstr>ГЛАВНЫЕ СЛОВА</vt:lpstr>
      <vt:lpstr>КОНСТИТУЦИЯ: ПРАВА И ОБЯЗАННОСТИ</vt:lpstr>
      <vt:lpstr>НАШ ДРУЖНЫЙ КЛАСС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 ЧАС</dc:title>
  <dc:creator>Админ</dc:creator>
  <cp:lastModifiedBy>Админ</cp:lastModifiedBy>
  <cp:revision>5</cp:revision>
  <dcterms:created xsi:type="dcterms:W3CDTF">2013-12-14T15:41:37Z</dcterms:created>
  <dcterms:modified xsi:type="dcterms:W3CDTF">2014-01-31T05:20:51Z</dcterms:modified>
</cp:coreProperties>
</file>