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5" r:id="rId9"/>
    <p:sldId id="266" r:id="rId10"/>
    <p:sldId id="264" r:id="rId11"/>
    <p:sldId id="267" r:id="rId12"/>
    <p:sldId id="272" r:id="rId13"/>
    <p:sldId id="270" r:id="rId14"/>
    <p:sldId id="268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86C2-94BB-4FCA-953D-451577F7AAC7}" type="datetimeFigureOut">
              <a:rPr lang="ru-RU" smtClean="0"/>
              <a:pPr/>
              <a:t>28.04.2012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7C70-D960-4634-A691-97B7A2277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86C2-94BB-4FCA-953D-451577F7AAC7}" type="datetimeFigureOut">
              <a:rPr lang="ru-RU" smtClean="0"/>
              <a:pPr/>
              <a:t>28.04.2012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7C70-D960-4634-A691-97B7A2277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86C2-94BB-4FCA-953D-451577F7AAC7}" type="datetimeFigureOut">
              <a:rPr lang="ru-RU" smtClean="0"/>
              <a:pPr/>
              <a:t>28.04.2012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7C70-D960-4634-A691-97B7A2277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86C2-94BB-4FCA-953D-451577F7AAC7}" type="datetimeFigureOut">
              <a:rPr lang="ru-RU" smtClean="0"/>
              <a:pPr/>
              <a:t>28.04.2012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7C70-D960-4634-A691-97B7A2277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86C2-94BB-4FCA-953D-451577F7AAC7}" type="datetimeFigureOut">
              <a:rPr lang="ru-RU" smtClean="0"/>
              <a:pPr/>
              <a:t>28.04.2012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7C70-D960-4634-A691-97B7A2277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86C2-94BB-4FCA-953D-451577F7AAC7}" type="datetimeFigureOut">
              <a:rPr lang="ru-RU" smtClean="0"/>
              <a:pPr/>
              <a:t>28.04.2012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7C70-D960-4634-A691-97B7A2277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86C2-94BB-4FCA-953D-451577F7AAC7}" type="datetimeFigureOut">
              <a:rPr lang="ru-RU" smtClean="0"/>
              <a:pPr/>
              <a:t>28.04.2012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7C70-D960-4634-A691-97B7A2277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86C2-94BB-4FCA-953D-451577F7AAC7}" type="datetimeFigureOut">
              <a:rPr lang="ru-RU" smtClean="0"/>
              <a:pPr/>
              <a:t>28.04.2012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7C70-D960-4634-A691-97B7A2277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86C2-94BB-4FCA-953D-451577F7AAC7}" type="datetimeFigureOut">
              <a:rPr lang="ru-RU" smtClean="0"/>
              <a:pPr/>
              <a:t>28.04.2012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7C70-D960-4634-A691-97B7A2277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86C2-94BB-4FCA-953D-451577F7AAC7}" type="datetimeFigureOut">
              <a:rPr lang="ru-RU" smtClean="0"/>
              <a:pPr/>
              <a:t>28.04.2012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7C70-D960-4634-A691-97B7A2277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86C2-94BB-4FCA-953D-451577F7AAC7}" type="datetimeFigureOut">
              <a:rPr lang="ru-RU" smtClean="0"/>
              <a:pPr/>
              <a:t>28.04.2012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A867C70-D960-4634-A691-97B7A22774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D186C2-94BB-4FCA-953D-451577F7AAC7}" type="datetimeFigureOut">
              <a:rPr lang="ru-RU" smtClean="0"/>
              <a:pPr/>
              <a:t>28.04.2012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867C70-D960-4634-A691-97B7A22774D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Русский  язык  2 класс</a:t>
            </a:r>
            <a:br>
              <a:rPr lang="ru-RU" dirty="0" smtClean="0"/>
            </a:br>
            <a:r>
              <a:rPr lang="ru-RU" dirty="0" smtClean="0"/>
              <a:t>( 4 четверть)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714752"/>
            <a:ext cx="7854696" cy="207170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Учитель  начальных классов</a:t>
            </a:r>
          </a:p>
          <a:p>
            <a:pPr algn="ctr"/>
            <a:r>
              <a:rPr lang="ru-RU" dirty="0" smtClean="0"/>
              <a:t>МБОУСОШ № 6 </a:t>
            </a:r>
          </a:p>
          <a:p>
            <a:pPr algn="ctr"/>
            <a:r>
              <a:rPr lang="ru-RU" dirty="0" smtClean="0"/>
              <a:t>Ст.  Старотитаровской</a:t>
            </a:r>
          </a:p>
          <a:p>
            <a:pPr algn="ctr"/>
            <a:r>
              <a:rPr lang="ru-RU" dirty="0" err="1" smtClean="0"/>
              <a:t>Степанченко</a:t>
            </a:r>
            <a:r>
              <a:rPr lang="ru-RU" dirty="0" smtClean="0"/>
              <a:t>  Инна  Владимировна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снега  </a:t>
            </a:r>
            <a:r>
              <a:rPr lang="ru-RU" u="sng" dirty="0" smtClean="0"/>
              <a:t>исчезли </a:t>
            </a:r>
            <a:r>
              <a:rPr lang="ru-RU" dirty="0" smtClean="0"/>
              <a:t>сугробы пушистые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19427" y="1935163"/>
            <a:ext cx="650514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ручей  бежит </a:t>
            </a:r>
            <a:r>
              <a:rPr lang="ru-RU" u="sng" dirty="0" smtClean="0"/>
              <a:t>весело</a:t>
            </a:r>
            <a:r>
              <a:rPr lang="ru-RU" dirty="0" smtClean="0"/>
              <a:t> звонкий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935163"/>
            <a:ext cx="542928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кораблик  </a:t>
            </a:r>
            <a:r>
              <a:rPr lang="ru-RU" u="sng" dirty="0" smtClean="0"/>
              <a:t>у  </a:t>
            </a:r>
            <a:r>
              <a:rPr lang="ru-RU" dirty="0" smtClean="0"/>
              <a:t>Никиты  руках в </a:t>
            </a:r>
            <a:endParaRPr lang="ru-RU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214554"/>
            <a:ext cx="4500594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спустил  его  воду  на </a:t>
            </a:r>
            <a:r>
              <a:rPr lang="ru-RU" u="sng" dirty="0" smtClean="0"/>
              <a:t> он </a:t>
            </a:r>
            <a:endParaRPr lang="ru-RU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мчит   кораблик  </a:t>
            </a:r>
            <a:r>
              <a:rPr lang="ru-RU" u="sng" dirty="0" smtClean="0"/>
              <a:t>быстро</a:t>
            </a:r>
            <a:endParaRPr lang="ru-RU" u="sng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110581"/>
            <a:ext cx="5715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Источники 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http</a:t>
            </a:r>
            <a:r>
              <a:rPr lang="ru-RU" dirty="0" smtClean="0"/>
              <a:t>://</a:t>
            </a:r>
            <a:r>
              <a:rPr lang="en-US" dirty="0" smtClean="0"/>
              <a:t>www</a:t>
            </a:r>
            <a:r>
              <a:rPr lang="ru-RU" dirty="0" smtClean="0"/>
              <a:t>.</a:t>
            </a:r>
            <a:r>
              <a:rPr lang="en-US" dirty="0" err="1" smtClean="0"/>
              <a:t>liveinternet</a:t>
            </a:r>
            <a:r>
              <a:rPr lang="ru-RU" dirty="0" smtClean="0"/>
              <a:t>.</a:t>
            </a:r>
            <a:r>
              <a:rPr lang="en-US" dirty="0" smtClean="0"/>
              <a:t>ru</a:t>
            </a:r>
            <a:r>
              <a:rPr lang="ru-RU" dirty="0" smtClean="0"/>
              <a:t>/</a:t>
            </a:r>
            <a:r>
              <a:rPr lang="en-US" dirty="0" smtClean="0"/>
              <a:t>users</a:t>
            </a:r>
            <a:r>
              <a:rPr lang="ru-RU" dirty="0" smtClean="0"/>
              <a:t>/</a:t>
            </a:r>
            <a:r>
              <a:rPr lang="en-US" dirty="0" err="1" smtClean="0"/>
              <a:t>ketevan</a:t>
            </a:r>
            <a:r>
              <a:rPr lang="ru-RU" dirty="0" smtClean="0"/>
              <a:t>/</a:t>
            </a:r>
            <a:r>
              <a:rPr lang="en-US" dirty="0" smtClean="0"/>
              <a:t>tags</a:t>
            </a:r>
            <a:r>
              <a:rPr lang="ru-RU" dirty="0" smtClean="0"/>
              <a:t>/стихи </a:t>
            </a:r>
          </a:p>
          <a:p>
            <a:pPr>
              <a:buNone/>
            </a:pPr>
            <a:r>
              <a:rPr lang="en-US" dirty="0" smtClean="0"/>
              <a:t>migranov.ru </a:t>
            </a:r>
            <a:endParaRPr lang="ru-RU" dirty="0" smtClean="0"/>
          </a:p>
          <a:p>
            <a:r>
              <a:rPr lang="en-US" dirty="0" smtClean="0"/>
              <a:t>http</a:t>
            </a:r>
            <a:r>
              <a:rPr lang="ru-RU" dirty="0" smtClean="0"/>
              <a:t>://</a:t>
            </a:r>
            <a:r>
              <a:rPr lang="en-US" dirty="0" smtClean="0"/>
              <a:t>www</a:t>
            </a:r>
            <a:r>
              <a:rPr lang="ru-RU" dirty="0" smtClean="0"/>
              <a:t>.</a:t>
            </a:r>
            <a:r>
              <a:rPr lang="en-US" dirty="0" err="1" smtClean="0"/>
              <a:t>artlib</a:t>
            </a:r>
            <a:r>
              <a:rPr lang="ru-RU" dirty="0" smtClean="0"/>
              <a:t>.</a:t>
            </a:r>
            <a:r>
              <a:rPr lang="en-US" dirty="0" smtClean="0"/>
              <a:t>ru</a:t>
            </a:r>
            <a:r>
              <a:rPr lang="ru-RU" dirty="0" smtClean="0"/>
              <a:t>/</a:t>
            </a:r>
            <a:r>
              <a:rPr lang="en-US" dirty="0" smtClean="0"/>
              <a:t>index</a:t>
            </a:r>
            <a:r>
              <a:rPr lang="ru-RU" dirty="0" smtClean="0"/>
              <a:t>.</a:t>
            </a:r>
            <a:r>
              <a:rPr lang="en-US" dirty="0" err="1" smtClean="0"/>
              <a:t>php</a:t>
            </a:r>
            <a:r>
              <a:rPr lang="ru-RU" dirty="0" smtClean="0"/>
              <a:t>?</a:t>
            </a:r>
            <a:r>
              <a:rPr lang="en-US" dirty="0" smtClean="0"/>
              <a:t>id</a:t>
            </a:r>
            <a:r>
              <a:rPr lang="ru-RU" dirty="0" smtClean="0"/>
              <a:t>=11&amp;</a:t>
            </a:r>
            <a:r>
              <a:rPr lang="en-US" dirty="0" err="1" smtClean="0"/>
              <a:t>idp</a:t>
            </a:r>
            <a:r>
              <a:rPr lang="ru-RU" dirty="0" smtClean="0"/>
              <a:t>=15&amp;</a:t>
            </a:r>
            <a:r>
              <a:rPr lang="en-US" dirty="0" err="1" smtClean="0"/>
              <a:t>fp</a:t>
            </a:r>
            <a:r>
              <a:rPr lang="ru-RU" dirty="0" smtClean="0"/>
              <a:t>=2&amp;</a:t>
            </a:r>
            <a:r>
              <a:rPr lang="en-US" dirty="0" err="1" smtClean="0"/>
              <a:t>uid</a:t>
            </a:r>
            <a:r>
              <a:rPr lang="ru-RU" dirty="0" smtClean="0"/>
              <a:t>=6387&amp;</a:t>
            </a:r>
            <a:r>
              <a:rPr lang="en-US" dirty="0" err="1" smtClean="0"/>
              <a:t>iid</a:t>
            </a:r>
            <a:r>
              <a:rPr lang="ru-RU" dirty="0" smtClean="0"/>
              <a:t>=239888&amp;</a:t>
            </a:r>
            <a:r>
              <a:rPr lang="en-US" dirty="0" err="1" smtClean="0"/>
              <a:t>idg</a:t>
            </a:r>
            <a:r>
              <a:rPr lang="ru-RU" dirty="0" smtClean="0"/>
              <a:t>=1&amp; </a:t>
            </a:r>
          </a:p>
          <a:p>
            <a:r>
              <a:rPr lang="en-US" dirty="0" smtClean="0"/>
              <a:t>http</a:t>
            </a:r>
            <a:r>
              <a:rPr lang="ru-RU" dirty="0" smtClean="0"/>
              <a:t>://</a:t>
            </a:r>
            <a:r>
              <a:rPr lang="en-US" dirty="0" err="1" smtClean="0"/>
              <a:t>krutkovi</a:t>
            </a:r>
            <a:r>
              <a:rPr lang="ru-RU" dirty="0" smtClean="0"/>
              <a:t>.3</a:t>
            </a:r>
            <a:r>
              <a:rPr lang="en-US" dirty="0" smtClean="0"/>
              <a:t>bb</a:t>
            </a:r>
            <a:r>
              <a:rPr lang="ru-RU" dirty="0" smtClean="0"/>
              <a:t>.</a:t>
            </a:r>
            <a:r>
              <a:rPr lang="en-US" dirty="0" smtClean="0"/>
              <a:t>ru</a:t>
            </a:r>
            <a:r>
              <a:rPr lang="ru-RU" dirty="0" smtClean="0"/>
              <a:t>/</a:t>
            </a:r>
            <a:r>
              <a:rPr lang="en-US" dirty="0" err="1" smtClean="0"/>
              <a:t>viewtopic</a:t>
            </a:r>
            <a:r>
              <a:rPr lang="ru-RU" dirty="0" smtClean="0"/>
              <a:t>.</a:t>
            </a:r>
            <a:r>
              <a:rPr lang="en-US" dirty="0" err="1" smtClean="0"/>
              <a:t>php</a:t>
            </a:r>
            <a:r>
              <a:rPr lang="ru-RU" dirty="0" smtClean="0"/>
              <a:t>?</a:t>
            </a:r>
            <a:r>
              <a:rPr lang="en-US" dirty="0" smtClean="0"/>
              <a:t>id</a:t>
            </a:r>
            <a:r>
              <a:rPr lang="ru-RU" dirty="0" smtClean="0"/>
              <a:t>=3089&amp;</a:t>
            </a:r>
            <a:r>
              <a:rPr lang="en-US" dirty="0" smtClean="0"/>
              <a:t>p</a:t>
            </a:r>
            <a:r>
              <a:rPr lang="ru-RU" dirty="0" smtClean="0"/>
              <a:t>=27 </a:t>
            </a:r>
          </a:p>
          <a:p>
            <a:r>
              <a:rPr lang="en-US" dirty="0" smtClean="0"/>
              <a:t>http</a:t>
            </a:r>
            <a:r>
              <a:rPr lang="ru-RU" dirty="0" smtClean="0"/>
              <a:t>://</a:t>
            </a:r>
            <a:r>
              <a:rPr lang="en-US" dirty="0" err="1" smtClean="0"/>
              <a:t>kirussa</a:t>
            </a:r>
            <a:r>
              <a:rPr lang="ru-RU" dirty="0" smtClean="0"/>
              <a:t>.</a:t>
            </a:r>
            <a:r>
              <a:rPr lang="en-US" dirty="0" err="1" smtClean="0"/>
              <a:t>narod</a:t>
            </a:r>
            <a:r>
              <a:rPr lang="ru-RU" dirty="0" smtClean="0"/>
              <a:t>.</a:t>
            </a:r>
            <a:r>
              <a:rPr lang="en-US" dirty="0" smtClean="0"/>
              <a:t>ru</a:t>
            </a:r>
            <a:r>
              <a:rPr lang="ru-RU" dirty="0" smtClean="0"/>
              <a:t>/</a:t>
            </a:r>
            <a:r>
              <a:rPr lang="en-US" dirty="0" err="1" smtClean="0"/>
              <a:t>photoalbum</a:t>
            </a:r>
            <a:r>
              <a:rPr lang="ru-RU" dirty="0" smtClean="0"/>
              <a:t>9.</a:t>
            </a:r>
            <a:r>
              <a:rPr lang="en-US" dirty="0" err="1" smtClean="0"/>
              <a:t>htm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smtClean="0"/>
              <a:t>http</a:t>
            </a:r>
            <a:r>
              <a:rPr lang="ru-RU" dirty="0" smtClean="0"/>
              <a:t>://</a:t>
            </a:r>
            <a:r>
              <a:rPr lang="en-US" dirty="0" smtClean="0"/>
              <a:t>old</a:t>
            </a:r>
            <a:r>
              <a:rPr lang="ru-RU" dirty="0" smtClean="0"/>
              <a:t>.</a:t>
            </a:r>
            <a:r>
              <a:rPr lang="en-US" dirty="0" err="1" smtClean="0"/>
              <a:t>amur</a:t>
            </a:r>
            <a:r>
              <a:rPr lang="ru-RU" dirty="0" smtClean="0"/>
              <a:t>.</a:t>
            </a:r>
            <a:r>
              <a:rPr lang="en-US" dirty="0" smtClean="0"/>
              <a:t>info</a:t>
            </a:r>
            <a:r>
              <a:rPr lang="ru-RU" dirty="0" smtClean="0"/>
              <a:t>/</a:t>
            </a:r>
            <a:r>
              <a:rPr lang="en-US" dirty="0" smtClean="0"/>
              <a:t>news</a:t>
            </a:r>
            <a:r>
              <a:rPr lang="ru-RU" dirty="0" smtClean="0"/>
              <a:t>/2007/04/10/2.</a:t>
            </a:r>
            <a:r>
              <a:rPr lang="en-US" dirty="0" smtClean="0"/>
              <a:t>html </a:t>
            </a:r>
            <a:endParaRPr lang="ru-RU" dirty="0" smtClean="0"/>
          </a:p>
          <a:p>
            <a:r>
              <a:rPr lang="en-US" dirty="0" smtClean="0"/>
              <a:t>http</a:t>
            </a:r>
            <a:r>
              <a:rPr lang="ru-RU" dirty="0" smtClean="0"/>
              <a:t>://</a:t>
            </a:r>
            <a:r>
              <a:rPr lang="en-US" dirty="0" err="1" smtClean="0"/>
              <a:t>fotki</a:t>
            </a:r>
            <a:r>
              <a:rPr lang="ru-RU" dirty="0" smtClean="0"/>
              <a:t>.</a:t>
            </a:r>
            <a:r>
              <a:rPr lang="en-US" dirty="0" err="1" smtClean="0"/>
              <a:t>yandex</a:t>
            </a:r>
            <a:r>
              <a:rPr lang="ru-RU" dirty="0" smtClean="0"/>
              <a:t>.</a:t>
            </a:r>
            <a:r>
              <a:rPr lang="en-US" dirty="0" smtClean="0"/>
              <a:t>ru</a:t>
            </a:r>
            <a:r>
              <a:rPr lang="ru-RU" dirty="0" smtClean="0"/>
              <a:t>/</a:t>
            </a:r>
            <a:r>
              <a:rPr lang="en-US" dirty="0" smtClean="0"/>
              <a:t>users</a:t>
            </a:r>
            <a:r>
              <a:rPr lang="ru-RU" dirty="0" smtClean="0"/>
              <a:t>/</a:t>
            </a:r>
            <a:r>
              <a:rPr lang="en-US" dirty="0" err="1" smtClean="0"/>
              <a:t>hibrid</a:t>
            </a:r>
            <a:r>
              <a:rPr lang="ru-RU" dirty="0" smtClean="0"/>
              <a:t>/</a:t>
            </a:r>
            <a:r>
              <a:rPr lang="en-US" dirty="0" smtClean="0"/>
              <a:t>view</a:t>
            </a:r>
            <a:r>
              <a:rPr lang="ru-RU" dirty="0" smtClean="0"/>
              <a:t>/39419/ </a:t>
            </a:r>
          </a:p>
          <a:p>
            <a:r>
              <a:rPr lang="en-US" dirty="0" smtClean="0"/>
              <a:t>http</a:t>
            </a:r>
            <a:r>
              <a:rPr lang="ru-RU" dirty="0" smtClean="0"/>
              <a:t>://</a:t>
            </a:r>
            <a:r>
              <a:rPr lang="en-US" dirty="0" smtClean="0"/>
              <a:t>www</a:t>
            </a:r>
            <a:r>
              <a:rPr lang="ru-RU" dirty="0" smtClean="0"/>
              <a:t>.</a:t>
            </a:r>
            <a:r>
              <a:rPr lang="en-US" dirty="0" err="1" smtClean="0"/>
              <a:t>artscroll</a:t>
            </a:r>
            <a:r>
              <a:rPr lang="ru-RU" dirty="0" smtClean="0"/>
              <a:t>.</a:t>
            </a:r>
            <a:r>
              <a:rPr lang="en-US" dirty="0" smtClean="0"/>
              <a:t>ru</a:t>
            </a:r>
            <a:r>
              <a:rPr lang="ru-RU" dirty="0" smtClean="0"/>
              <a:t>/</a:t>
            </a:r>
            <a:r>
              <a:rPr lang="en-US" dirty="0" smtClean="0"/>
              <a:t>page</a:t>
            </a:r>
            <a:r>
              <a:rPr lang="ru-RU" dirty="0" smtClean="0"/>
              <a:t>.</a:t>
            </a:r>
            <a:r>
              <a:rPr lang="en-US" dirty="0" err="1" smtClean="0"/>
              <a:t>php</a:t>
            </a:r>
            <a:r>
              <a:rPr lang="ru-RU" dirty="0" smtClean="0"/>
              <a:t>?</a:t>
            </a:r>
            <a:r>
              <a:rPr lang="en-US" dirty="0" smtClean="0"/>
              <a:t>al</a:t>
            </a:r>
            <a:r>
              <a:rPr lang="ru-RU" dirty="0" smtClean="0"/>
              <a:t>=</a:t>
            </a:r>
            <a:r>
              <a:rPr lang="en-US" dirty="0" err="1" smtClean="0"/>
              <a:t>Zhurchanie</a:t>
            </a:r>
            <a:r>
              <a:rPr lang="ru-RU" dirty="0" smtClean="0"/>
              <a:t>_</a:t>
            </a:r>
            <a:r>
              <a:rPr lang="en-US" dirty="0" err="1" smtClean="0"/>
              <a:t>Vesennego</a:t>
            </a:r>
            <a:r>
              <a:rPr lang="ru-RU" dirty="0" smtClean="0"/>
              <a:t>_</a:t>
            </a:r>
            <a:r>
              <a:rPr lang="en-US" dirty="0" err="1" smtClean="0"/>
              <a:t>Ruchya</a:t>
            </a:r>
            <a:r>
              <a:rPr lang="ru-RU" dirty="0" smtClean="0"/>
              <a:t>__</a:t>
            </a:r>
            <a:r>
              <a:rPr lang="en-US" dirty="0" err="1" smtClean="0"/>
              <a:t>Vesna</a:t>
            </a:r>
            <a:r>
              <a:rPr lang="ru-RU" dirty="0" smtClean="0"/>
              <a:t>__</a:t>
            </a:r>
            <a:r>
              <a:rPr lang="en-US" dirty="0" err="1" smtClean="0"/>
              <a:t>Ruchei</a:t>
            </a:r>
            <a:r>
              <a:rPr lang="ru-RU" dirty="0" smtClean="0"/>
              <a:t>__37294_</a:t>
            </a:r>
            <a:r>
              <a:rPr lang="en-US" dirty="0" err="1" smtClean="0"/>
              <a:t>kartina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smtClean="0"/>
              <a:t>http</a:t>
            </a:r>
            <a:r>
              <a:rPr lang="ru-RU" dirty="0" smtClean="0"/>
              <a:t>://</a:t>
            </a:r>
            <a:r>
              <a:rPr lang="en-US" dirty="0" smtClean="0"/>
              <a:t>www</a:t>
            </a:r>
            <a:r>
              <a:rPr lang="ru-RU" dirty="0" smtClean="0"/>
              <a:t>.</a:t>
            </a:r>
            <a:r>
              <a:rPr lang="en-US" dirty="0" err="1" smtClean="0"/>
              <a:t>artandphoto</a:t>
            </a:r>
            <a:r>
              <a:rPr lang="ru-RU" dirty="0" smtClean="0"/>
              <a:t>.</a:t>
            </a:r>
            <a:r>
              <a:rPr lang="en-US" dirty="0" smtClean="0"/>
              <a:t>ru</a:t>
            </a:r>
            <a:r>
              <a:rPr lang="ru-RU" dirty="0" smtClean="0"/>
              <a:t>/</a:t>
            </a:r>
            <a:r>
              <a:rPr lang="en-US" dirty="0" err="1" smtClean="0"/>
              <a:t>pic</a:t>
            </a:r>
            <a:r>
              <a:rPr lang="ru-RU" dirty="0" smtClean="0"/>
              <a:t>.</a:t>
            </a:r>
            <a:r>
              <a:rPr lang="en-US" dirty="0" err="1" smtClean="0"/>
              <a:t>php</a:t>
            </a:r>
            <a:r>
              <a:rPr lang="ru-RU" dirty="0" smtClean="0"/>
              <a:t>?</a:t>
            </a:r>
            <a:r>
              <a:rPr lang="en-US" dirty="0" err="1" smtClean="0"/>
              <a:t>razd</a:t>
            </a:r>
            <a:r>
              <a:rPr lang="ru-RU" dirty="0" smtClean="0"/>
              <a:t>=</a:t>
            </a:r>
            <a:r>
              <a:rPr lang="en-US" dirty="0" smtClean="0"/>
              <a:t>art</a:t>
            </a:r>
            <a:r>
              <a:rPr lang="ru-RU" dirty="0" smtClean="0"/>
              <a:t>2&amp;</a:t>
            </a:r>
            <a:r>
              <a:rPr lang="en-US" dirty="0" smtClean="0"/>
              <a:t>id</a:t>
            </a:r>
            <a:r>
              <a:rPr lang="ru-RU" dirty="0" smtClean="0"/>
              <a:t>=2821&amp;</a:t>
            </a:r>
            <a:r>
              <a:rPr lang="en-US" dirty="0" smtClean="0"/>
              <a:t>artist</a:t>
            </a:r>
            <a:r>
              <a:rPr lang="ru-RU" dirty="0" smtClean="0"/>
              <a:t>=515&amp;</a:t>
            </a:r>
            <a:r>
              <a:rPr lang="en-US" dirty="0" err="1" smtClean="0"/>
              <a:t>tpar</a:t>
            </a:r>
            <a:r>
              <a:rPr lang="ru-RU" dirty="0" smtClean="0"/>
              <a:t>=1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Урок  развития  речи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935480"/>
            <a:ext cx="7829576" cy="24222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« Составление   предложений              из  отдельных слов»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Цели 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совершенствовать  умения  составлять  предложения  из  слов,</a:t>
            </a:r>
          </a:p>
          <a:p>
            <a:r>
              <a:rPr lang="ru-RU" dirty="0" smtClean="0"/>
              <a:t>озаглавливать  текст  и  записывать  его;</a:t>
            </a:r>
          </a:p>
          <a:p>
            <a:r>
              <a:rPr lang="ru-RU" dirty="0" smtClean="0"/>
              <a:t>расширять  и обогащать  словарный  запас  учащихся; </a:t>
            </a:r>
          </a:p>
          <a:p>
            <a:r>
              <a:rPr lang="ru-RU" dirty="0" smtClean="0"/>
              <a:t>воспитывать  любовь  к  природе.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4400" dirty="0" smtClean="0"/>
              <a:t>Составь  из  слов каждой строки     предложение, озаглавь  текст.</a:t>
            </a:r>
            <a:endParaRPr lang="ru-RU" sz="4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2214554"/>
            <a:ext cx="8229600" cy="264320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Найди  и  отметь  в тексте  имена  прилагательные.</a:t>
            </a:r>
          </a:p>
          <a:p>
            <a:r>
              <a:rPr lang="ru-RU" dirty="0" smtClean="0"/>
              <a:t>Составь  схему  предложений :</a:t>
            </a:r>
          </a:p>
          <a:p>
            <a:pPr>
              <a:buNone/>
            </a:pPr>
            <a:r>
              <a:rPr lang="ru-RU" dirty="0" smtClean="0"/>
              <a:t>                  1 вариант  -  четвёртое  предложение.</a:t>
            </a:r>
          </a:p>
          <a:p>
            <a:pPr>
              <a:buNone/>
            </a:pPr>
            <a:r>
              <a:rPr lang="ru-RU" dirty="0" smtClean="0"/>
              <a:t>                  2 вариант – седьмое   предложение.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ПИШИ  ЧИСТО   И   АККУРАТНО 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тёплый  апрель</a:t>
            </a:r>
            <a:r>
              <a:rPr lang="ru-RU" u="sng" dirty="0" smtClean="0"/>
              <a:t> наступил</a:t>
            </a:r>
            <a:endParaRPr lang="ru-RU" u="sng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8378" y="1935163"/>
            <a:ext cx="584724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ясный  день </a:t>
            </a:r>
            <a:r>
              <a:rPr lang="ru-RU" u="sng" dirty="0" smtClean="0"/>
              <a:t>выдался</a:t>
            </a:r>
            <a:endParaRPr lang="ru-RU" u="sng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015331"/>
            <a:ext cx="57150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капель крыш частая падает</a:t>
            </a:r>
            <a:r>
              <a:rPr lang="ru-RU" u="sng" dirty="0" smtClean="0"/>
              <a:t> с</a:t>
            </a:r>
            <a:endParaRPr lang="ru-RU" u="sng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9922" y="1935163"/>
            <a:ext cx="658415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надулись  почки  клёна </a:t>
            </a:r>
            <a:r>
              <a:rPr lang="ru-RU" u="sng" dirty="0" smtClean="0"/>
              <a:t>на</a:t>
            </a:r>
            <a:endParaRPr lang="ru-RU" u="sng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4436" y="1935163"/>
            <a:ext cx="585512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348" y="571480"/>
            <a:ext cx="7972452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err="1" smtClean="0"/>
              <a:t>мать-и-матчеха</a:t>
            </a:r>
            <a:r>
              <a:rPr lang="ru-RU" dirty="0" smtClean="0"/>
              <a:t> буграх </a:t>
            </a:r>
            <a:br>
              <a:rPr lang="ru-RU" dirty="0" smtClean="0"/>
            </a:br>
            <a:r>
              <a:rPr lang="ru-RU" dirty="0" smtClean="0"/>
              <a:t> зацвела  </a:t>
            </a:r>
            <a:r>
              <a:rPr lang="ru-RU" u="sng" dirty="0" smtClean="0"/>
              <a:t>на </a:t>
            </a:r>
            <a:endParaRPr lang="ru-RU" u="sng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2125" y="2571744"/>
            <a:ext cx="5619750" cy="366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</TotalTime>
  <Words>284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Русский  язык  2 класс ( 4 четверть)</vt:lpstr>
      <vt:lpstr>Урок  развития  речи</vt:lpstr>
      <vt:lpstr> Цели :</vt:lpstr>
      <vt:lpstr> Составь  из  слов каждой строки     предложение, озаглавь  текст.</vt:lpstr>
      <vt:lpstr>     тёплый  апрель наступил</vt:lpstr>
      <vt:lpstr> ясный  день выдался</vt:lpstr>
      <vt:lpstr>  капель крыш частая падает с</vt:lpstr>
      <vt:lpstr>надулись  почки  клёна на</vt:lpstr>
      <vt:lpstr> мать-и-матчеха буграх   зацвела  на </vt:lpstr>
      <vt:lpstr>снега  исчезли сугробы пушистые</vt:lpstr>
      <vt:lpstr> ручей  бежит весело звонкий</vt:lpstr>
      <vt:lpstr>кораблик  у  Никиты  руках в </vt:lpstr>
      <vt:lpstr>   спустил  его  воду  на  он </vt:lpstr>
      <vt:lpstr>мчит   кораблик  быстро</vt:lpstr>
      <vt:lpstr>Источники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 язык  2 класс ( 4 четверть)</dc:title>
  <dc:creator>Даня</dc:creator>
  <cp:lastModifiedBy>Кабинет информатики</cp:lastModifiedBy>
  <cp:revision>10</cp:revision>
  <dcterms:created xsi:type="dcterms:W3CDTF">2012-04-23T20:01:31Z</dcterms:created>
  <dcterms:modified xsi:type="dcterms:W3CDTF">2012-04-28T05:41:38Z</dcterms:modified>
</cp:coreProperties>
</file>