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03A0-0E89-411E-9E3C-6F5210732A61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DC25-9A76-488F-8ABD-7F0B84984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DC25-9A76-488F-8ABD-7F0B8498489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F12B-DE95-4514-9E1B-5564950DEB7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8FA6-16BF-4E77-B17A-20C75912B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846640" cy="165861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solidFill>
                  <a:srgbClr val="7030A0"/>
                </a:solidFill>
              </a:rPr>
              <a:t>Пересказ  как  средство  развития  речи  учащихся.  Виды  пересказов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35699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Выполнила  </a:t>
            </a:r>
            <a:r>
              <a:rPr lang="ru-RU" b="1" dirty="0" smtClean="0">
                <a:solidFill>
                  <a:srgbClr val="FF0000"/>
                </a:solidFill>
              </a:rPr>
              <a:t>Синицына  Татьяна  Николаевна</a:t>
            </a:r>
            <a:r>
              <a:rPr lang="ru-RU" dirty="0" smtClean="0">
                <a:solidFill>
                  <a:srgbClr val="FF0000"/>
                </a:solidFill>
              </a:rPr>
              <a:t>,  учитель  начальных  классов  МОУ  «Лицей №1  пос.  Львовский»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240x180_crop_thumb_2526320713212058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828911"/>
            <a:ext cx="2266348" cy="4029089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772400" cy="1362075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latin typeface="+mn-lt"/>
              </a:rPr>
              <a:t>Иллюстрирование  также  может  быть  словесным:  это  одна  из  форм  пересказа.</a:t>
            </a:r>
            <a:endParaRPr lang="ru-RU" sz="2800" b="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0648"/>
            <a:ext cx="7772400" cy="150018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Иллюстрирование – это  эффективный  приём,  повышающий  эмоциональный  уровень  пересказа.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099555"/>
            <a:ext cx="5544616" cy="3569495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36207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    Составление  плана  рассказа  поможет  обучить  детей  пересказу.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772400" cy="150018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Во  2  классе  план  текста  составляется  коллективно.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  3 и </a:t>
            </a:r>
            <a:r>
              <a:rPr lang="ru-RU" sz="2400" b="1" smtClean="0">
                <a:solidFill>
                  <a:schemeClr val="tx1"/>
                </a:solidFill>
              </a:rPr>
              <a:t>4  классах – </a:t>
            </a:r>
            <a:r>
              <a:rPr lang="ru-RU" sz="2400" b="1" dirty="0" smtClean="0">
                <a:solidFill>
                  <a:schemeClr val="tx1"/>
                </a:solidFill>
              </a:rPr>
              <a:t>самостоятельно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4091" y="3356992"/>
            <a:ext cx="4623875" cy="3096344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text1_2008-09-04_11.33.36_2008-12-29_17.52.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27738" cy="3672408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692696"/>
            <a:ext cx="7772400" cy="150018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   Пересказ  тесно  связан  с  развитием  речи  учащихся.  Для  того,  чтобы  речь  детей  развивалась,  они  должны  чётко  понимать,  что  от  них  требуется  в  том  или  ином  задании.  В  пересказе  художественных  произведений  важно  учитывать  виды  пересказа  и  требования  к  ним.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6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406596"/>
            <a:ext cx="7344816" cy="4451404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Виды  пересказа: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-подробный,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-сжатый,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-выборочный,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-с  перестройкой  текста,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 творческим  дополнением.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7864" y="3717032"/>
            <a:ext cx="7988424" cy="34805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28460fc7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742" y="265642"/>
            <a:ext cx="3047738" cy="3523397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-1827584"/>
            <a:ext cx="8099177" cy="414625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Подробный,  или  близкий  к  тексту   пересказ  используется  в  школе  чаще  других.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mage36178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276872"/>
            <a:ext cx="3165816" cy="4221088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0_5d785_3f74160_X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59050"/>
            <a:ext cx="4891608" cy="4286272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776864" cy="150018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В  сжатом  пересказе  нужно  отображать  самое  важное,  отбросив  второстепенное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6336704" cy="342900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rgbClr val="FF0000"/>
                </a:solidFill>
              </a:rPr>
              <a:t>Выборочный  пересказ  бывает  следующих  видов:</a:t>
            </a:r>
          </a:p>
          <a:p>
            <a:r>
              <a:rPr lang="ru-RU" sz="12800" b="1" dirty="0" smtClean="0">
                <a:solidFill>
                  <a:srgbClr val="002060"/>
                </a:solidFill>
              </a:rPr>
              <a:t>1) пересказ  по  вопросам  или  заданиям;</a:t>
            </a:r>
          </a:p>
          <a:p>
            <a:r>
              <a:rPr lang="ru-RU" sz="12800" b="1" dirty="0" smtClean="0">
                <a:solidFill>
                  <a:srgbClr val="002060"/>
                </a:solidFill>
              </a:rPr>
              <a:t>2) пересказ  по  иллюстрации.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96952"/>
            <a:ext cx="5292588" cy="3528392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Варианты  творческой  перестройки  и  дополнений   при  пересказе: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-изменение  лица  рассказчика;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-пересказ  от  лица  одного  из  персонажей;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-продолжение  судьбы  героя  или  всего  рассказа;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r>
              <a:rPr lang="ru-RU" sz="2800" b="1" dirty="0" err="1" smtClean="0">
                <a:solidFill>
                  <a:srgbClr val="002060"/>
                </a:solidFill>
              </a:rPr>
              <a:t>инсценирование</a:t>
            </a:r>
            <a:r>
              <a:rPr lang="ru-RU" sz="2800" b="1" dirty="0" smtClean="0">
                <a:solidFill>
                  <a:srgbClr val="002060"/>
                </a:solidFill>
              </a:rPr>
              <a:t>  рассказа;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-словесное  рисование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0059" y="3807042"/>
            <a:ext cx="3792421" cy="2844316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200" b="0" dirty="0" smtClean="0"/>
              <a:t>  </a:t>
            </a:r>
            <a:r>
              <a:rPr lang="ru-RU" sz="3100" dirty="0" smtClean="0"/>
              <a:t>    В пересказе  должна  звучать  живая  речь  самого  школьника.</a:t>
            </a:r>
            <a:br>
              <a:rPr lang="ru-RU" sz="3100" dirty="0" smtClean="0"/>
            </a:br>
            <a:r>
              <a:rPr lang="ru-RU" sz="3100" dirty="0" smtClean="0"/>
              <a:t>       Использование  лексики,  оборотов  речи,  взятые  из  образца.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Требования  к  пересказу.</a:t>
            </a: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0" y="3799201"/>
            <a:ext cx="4234536" cy="2798151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6840" y="3717032"/>
            <a:ext cx="3744416" cy="2808312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+mn-lt"/>
                <a:cs typeface="Arial" pitchFamily="34" charset="0"/>
              </a:rPr>
              <a:t>Предупреждение  учащихся;</a:t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/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>беседа – анализ  содержания;</a:t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/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>Отработка  выразительного  чтения;</a:t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/>
            </a:r>
            <a:br>
              <a:rPr lang="ru-RU" sz="3100" dirty="0" smtClean="0">
                <a:latin typeface="+mn-lt"/>
                <a:cs typeface="Arial" pitchFamily="34" charset="0"/>
              </a:rPr>
            </a:br>
            <a:r>
              <a:rPr lang="ru-RU" sz="3100" dirty="0" smtClean="0">
                <a:latin typeface="+mn-lt"/>
                <a:cs typeface="Arial" pitchFamily="34" charset="0"/>
              </a:rPr>
              <a:t>пересказ  фрагментов  текста</a:t>
            </a:r>
            <a:r>
              <a:rPr lang="ru-RU" sz="2800" b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Приёмы  подготовки  к  пересказу.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4940" y="4653136"/>
            <a:ext cx="2811160" cy="1961274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228</Words>
  <Application>Microsoft Office PowerPoint</Application>
  <PresentationFormat>Экран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Пересказ  как  средство  развития  речи  учащихся.  Виды  пересказов.</vt:lpstr>
      <vt:lpstr>Слайд 2</vt:lpstr>
      <vt:lpstr>Виды  пересказа:  -подробный,  -сжатый,  -выборочный,  -с  перестройкой  текста,  - с творческим  дополнением.</vt:lpstr>
      <vt:lpstr>Слайд 4</vt:lpstr>
      <vt:lpstr>Слайд 5</vt:lpstr>
      <vt:lpstr>Слайд 6</vt:lpstr>
      <vt:lpstr>Слайд 7</vt:lpstr>
      <vt:lpstr>      В пересказе  должна  звучать  живая  речь  самого  школьника.        Использование  лексики,  оборотов  речи,  взятые  из  образца.</vt:lpstr>
      <vt:lpstr>Предупреждение  учащихся;  беседа – анализ  содержания;  Отработка  выразительного  чтения;  пересказ  фрагментов  текста.</vt:lpstr>
      <vt:lpstr>Иллюстрирование  также  может  быть  словесным:  это  одна  из  форм  пересказа.</vt:lpstr>
      <vt:lpstr>    Составление  плана  рассказа  поможет  обучить  детей  пересказу.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Пересказ  как  средство  развития  речи  учащихся.  Виды  пересказов.</dc:title>
  <dc:creator>Samsung</dc:creator>
  <cp:lastModifiedBy>Samsung</cp:lastModifiedBy>
  <cp:revision>41</cp:revision>
  <dcterms:created xsi:type="dcterms:W3CDTF">2013-01-05T17:32:40Z</dcterms:created>
  <dcterms:modified xsi:type="dcterms:W3CDTF">2013-01-06T14:39:43Z</dcterms:modified>
</cp:coreProperties>
</file>