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40" r:id="rId5"/>
  </p:sldMasterIdLst>
  <p:notesMasterIdLst>
    <p:notesMasterId r:id="rId17"/>
  </p:notesMasterIdLst>
  <p:sldIdLst>
    <p:sldId id="256" r:id="rId6"/>
    <p:sldId id="257" r:id="rId7"/>
    <p:sldId id="258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62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otype Corsiva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otype Corsiva" pitchFamily="66" charset="0"/>
              </a:defRPr>
            </a:lvl1pPr>
          </a:lstStyle>
          <a:p>
            <a:fld id="{CE052CF1-F47D-4EA2-ACC7-F01D5AD68655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otype Corsiva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otype Corsiva" pitchFamily="66" charset="0"/>
              </a:defRPr>
            </a:lvl1pPr>
          </a:lstStyle>
          <a:p>
            <a:fld id="{0ECB78C6-C0A9-4222-8A7A-C555FCCA97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159-B722-4D04-928B-B4F0F3582AD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C1E6-AE46-4370-BDF9-DDEA177F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9C8159-B722-4D04-928B-B4F0F3582ADE}" type="datetimeFigureOut">
              <a:rPr lang="ru-RU" smtClean="0"/>
              <a:pPr/>
              <a:t>31.03.2013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56C1E6-AE46-4370-BDF9-DDEA177FE9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52;&#1091;&#1079;&#1099;&#1082;&#1072;%20&#1076;&#1077;&#1090;&#1089;&#1082;&#1072;&#1103;\noviy-god.&#1044;&#1077;&#1083;&#1100;&#1092;&#1080;&#1085;%20+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karnauhovaev.ucoz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H900403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19" y="-1107504"/>
            <a:ext cx="9252519" cy="92525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1009939">
            <a:off x="795790" y="882641"/>
            <a:ext cx="8091971" cy="3696621"/>
          </a:xfrm>
        </p:spPr>
        <p:txBody>
          <a:bodyPr>
            <a:noAutofit/>
          </a:bodyPr>
          <a:lstStyle/>
          <a:p>
            <a:r>
              <a:rPr lang="ru-RU" sz="6600" dirty="0" smtClean="0"/>
              <a:t>Школьные годы чудесные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31840" y="5661248"/>
            <a:ext cx="6012160" cy="1196752"/>
          </a:xfrm>
        </p:spPr>
        <p:txBody>
          <a:bodyPr/>
          <a:lstStyle/>
          <a:p>
            <a:r>
              <a:rPr lang="ru-RU" dirty="0" smtClean="0"/>
              <a:t>Сайт: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karnauhovaev.ucoz.ru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getImageCAU70D7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5644" y="2276872"/>
            <a:ext cx="2307248" cy="3384376"/>
          </a:xfrm>
          <a:prstGeom prst="rect">
            <a:avLst/>
          </a:prstGeom>
        </p:spPr>
      </p:pic>
      <p:pic>
        <p:nvPicPr>
          <p:cNvPr id="8" name="noviy-god.Дельфин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Сальску 200 лет</a:t>
            </a:r>
            <a:endParaRPr lang="ru-RU" dirty="0"/>
          </a:p>
        </p:txBody>
      </p:sp>
      <p:pic>
        <p:nvPicPr>
          <p:cNvPr id="4" name="Содержимое 3" descr="getImageCAQCGX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248472" cy="2834528"/>
          </a:xfrm>
        </p:spPr>
      </p:pic>
      <p:pic>
        <p:nvPicPr>
          <p:cNvPr id="5" name="Рисунок 4" descr="getImageCASD2Y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4383991" cy="2924944"/>
          </a:xfrm>
          <a:prstGeom prst="rect">
            <a:avLst/>
          </a:prstGeom>
        </p:spPr>
      </p:pic>
      <p:pic>
        <p:nvPicPr>
          <p:cNvPr id="6" name="Рисунок 5" descr="getImageCABISY5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68760"/>
            <a:ext cx="4141050" cy="2762857"/>
          </a:xfrm>
          <a:prstGeom prst="rect">
            <a:avLst/>
          </a:prstGeom>
        </p:spPr>
      </p:pic>
      <p:pic>
        <p:nvPicPr>
          <p:cNvPr id="7" name="Рисунок 6" descr="getImageCAP8L6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149080"/>
            <a:ext cx="4060208" cy="27089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Внеклассная работа</a:t>
            </a:r>
            <a:endParaRPr lang="ru-RU" dirty="0"/>
          </a:p>
        </p:txBody>
      </p:sp>
      <p:pic>
        <p:nvPicPr>
          <p:cNvPr id="4" name="Содержимое 3" descr="getImageCAIP7VL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95536" y="1266946"/>
            <a:ext cx="2592288" cy="3693931"/>
          </a:xfrm>
        </p:spPr>
      </p:pic>
      <p:pic>
        <p:nvPicPr>
          <p:cNvPr id="5" name="Рисунок 4" descr="getImageCAFBMD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054763" cy="2705174"/>
          </a:xfrm>
          <a:prstGeom prst="rect">
            <a:avLst/>
          </a:prstGeom>
        </p:spPr>
      </p:pic>
      <p:pic>
        <p:nvPicPr>
          <p:cNvPr id="6" name="Рисунок 5" descr="getImageCA4NBUQ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0056" y="4149080"/>
            <a:ext cx="4060208" cy="27089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hool1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268760"/>
            <a:ext cx="2798101" cy="2098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  <a:t>Сведения об учителе.</a:t>
            </a:r>
            <a:endParaRPr lang="ru-RU" sz="4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den%20uchi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596" y="3645024"/>
            <a:ext cx="2814883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268760"/>
            <a:ext cx="5688632" cy="45243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МБОУ №21 « </a:t>
            </a:r>
            <a:r>
              <a:rPr lang="ru-RU" sz="2600" dirty="0" err="1" smtClean="0">
                <a:solidFill>
                  <a:schemeClr val="bg2">
                    <a:lumMod val="50000"/>
                  </a:schemeClr>
                </a:solidFill>
              </a:rPr>
              <a:t>Жемчужинка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г. Сальск</a:t>
            </a:r>
          </a:p>
          <a:p>
            <a:r>
              <a:rPr lang="ru-RU" sz="2400" dirty="0" smtClean="0"/>
              <a:t>Учитель: Карнаухова Елена Викторовна</a:t>
            </a:r>
          </a:p>
          <a:p>
            <a:r>
              <a:rPr lang="ru-RU" sz="2400" dirty="0" smtClean="0"/>
              <a:t>Образование: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Средне-специальное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dirty="0" err="1" smtClean="0"/>
              <a:t>Константиновское</a:t>
            </a:r>
            <a:r>
              <a:rPr lang="ru-RU" sz="2400" dirty="0" smtClean="0"/>
              <a:t>  педагогическое  училище</a:t>
            </a:r>
          </a:p>
          <a:p>
            <a:r>
              <a:rPr lang="ru-RU" sz="2400" dirty="0" smtClean="0"/>
              <a:t>Специальность: дошкольное воспитание </a:t>
            </a:r>
          </a:p>
          <a:p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                           Высшее.</a:t>
            </a:r>
          </a:p>
          <a:p>
            <a:r>
              <a:rPr lang="ru-RU" sz="2400" dirty="0" smtClean="0"/>
              <a:t>Таганрогский государственный педагогический     институт</a:t>
            </a:r>
          </a:p>
          <a:p>
            <a:r>
              <a:rPr lang="ru-RU" sz="2400" dirty="0" smtClean="0"/>
              <a:t>Специальность: учитель русского языка  и  литературы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Обучающий процесс</a:t>
            </a:r>
            <a:endParaRPr lang="ru-RU" dirty="0"/>
          </a:p>
        </p:txBody>
      </p:sp>
      <p:pic>
        <p:nvPicPr>
          <p:cNvPr id="4" name="Содержимое 3" descr="n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6856" y="2219325"/>
            <a:ext cx="1076325" cy="809625"/>
          </a:xfrm>
        </p:spPr>
      </p:pic>
      <p:pic>
        <p:nvPicPr>
          <p:cNvPr id="1026" name="Picture 2" descr="C:\Documents and Settings\user12\Desktop\Карнаухова\_1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0406"/>
            <a:ext cx="2808312" cy="2246650"/>
          </a:xfrm>
          <a:prstGeom prst="rect">
            <a:avLst/>
          </a:prstGeom>
          <a:noFill/>
        </p:spPr>
      </p:pic>
      <p:pic>
        <p:nvPicPr>
          <p:cNvPr id="1027" name="Picture 3" descr="C:\Documents and Settings\user12\My Documents\My Pictures\skol%20p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33" y="548680"/>
            <a:ext cx="2796725" cy="2232248"/>
          </a:xfrm>
          <a:prstGeom prst="rect">
            <a:avLst/>
          </a:prstGeom>
          <a:noFill/>
        </p:spPr>
      </p:pic>
      <p:pic>
        <p:nvPicPr>
          <p:cNvPr id="1028" name="Picture 4" descr="C:\Documents and Settings\user12\My Documents\My Pictures\soj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5980973" y="3212976"/>
            <a:ext cx="2623474" cy="2206514"/>
          </a:xfrm>
          <a:prstGeom prst="rect">
            <a:avLst/>
          </a:prstGeom>
          <a:noFill/>
        </p:spPr>
      </p:pic>
      <p:pic>
        <p:nvPicPr>
          <p:cNvPr id="1029" name="Picture 5" descr="C:\Documents and Settings\user12\My Documents\My Pictures\MH9004006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4664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русского языка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занимательных заданий</a:t>
            </a:r>
          </a:p>
          <a:p>
            <a:r>
              <a:rPr lang="ru-RU" dirty="0" smtClean="0"/>
              <a:t>    а) словарной работе</a:t>
            </a:r>
          </a:p>
          <a:p>
            <a:r>
              <a:rPr lang="ru-RU" dirty="0" smtClean="0"/>
              <a:t>    б) создании проблем и их решение</a:t>
            </a:r>
          </a:p>
          <a:p>
            <a:r>
              <a:rPr lang="ru-RU" dirty="0" smtClean="0"/>
              <a:t>    в) работа у доски с использованием</a:t>
            </a:r>
          </a:p>
          <a:p>
            <a:r>
              <a:rPr lang="ru-RU" dirty="0" smtClean="0"/>
              <a:t>        заданий</a:t>
            </a:r>
          </a:p>
          <a:p>
            <a:r>
              <a:rPr lang="ru-RU" dirty="0" smtClean="0"/>
              <a:t>    г) активизация знаний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д</a:t>
            </a:r>
            <a:r>
              <a:rPr lang="ru-RU" dirty="0" smtClean="0"/>
              <a:t>) закрепление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Занимательные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47392"/>
            <a:ext cx="8496944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Поиски слов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Найди и вычеркни слова в таблице. Ищи их по горизонтали и вертикали. Слова могут читаться справа  налево и снизу вверх </a:t>
            </a:r>
          </a:p>
          <a:p>
            <a:pPr algn="ctr"/>
            <a:endParaRPr lang="ru-RU" sz="2400" b="1" dirty="0" smtClean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cap="none" spc="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Утро                                           </a:t>
            </a:r>
          </a:p>
          <a:p>
            <a:r>
              <a:rPr lang="ru-RU" sz="2400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Будильник</a:t>
            </a:r>
          </a:p>
          <a:p>
            <a:r>
              <a:rPr lang="ru-RU" sz="2400" b="1" cap="none" spc="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Подняться</a:t>
            </a:r>
          </a:p>
          <a:p>
            <a:r>
              <a:rPr lang="ru-RU" sz="2400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Зарядка                                  </a:t>
            </a:r>
          </a:p>
          <a:p>
            <a:r>
              <a:rPr lang="ru-RU" sz="2400" b="1" cap="none" spc="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Умыться</a:t>
            </a:r>
          </a:p>
          <a:p>
            <a:r>
              <a:rPr lang="ru-RU" sz="2400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Завтрак</a:t>
            </a:r>
          </a:p>
          <a:p>
            <a:r>
              <a:rPr lang="ru-RU" sz="2400" b="1" cap="none" spc="0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Школа</a:t>
            </a:r>
          </a:p>
          <a:p>
            <a:endParaRPr lang="ru-RU" sz="2400" b="1" dirty="0" smtClean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			</a:t>
            </a:r>
            <a:endParaRPr lang="ru-RU" sz="2400" b="1" cap="none" spc="0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2636912"/>
          <a:ext cx="4536500" cy="36576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53650"/>
                <a:gridCol w="453650"/>
                <a:gridCol w="453650"/>
                <a:gridCol w="453650"/>
                <a:gridCol w="453650"/>
                <a:gridCol w="453650"/>
                <a:gridCol w="453650"/>
                <a:gridCol w="453650"/>
                <a:gridCol w="453650"/>
                <a:gridCol w="453650"/>
              </a:tblGrid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Б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Р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Я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У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Т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П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У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Ш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К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5233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Б       </a:t>
                      </a:r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2" y="64886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Время: ________        Оценка: </a:t>
            </a:r>
            <a:endParaRPr lang="ru-RU" dirty="0"/>
          </a:p>
        </p:txBody>
      </p:sp>
      <p:pic>
        <p:nvPicPr>
          <p:cNvPr id="7" name="Рисунок 6" descr="sad_smiley_face_sticker-p217774899544360571qjcl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877272"/>
            <a:ext cx="720080" cy="720080"/>
          </a:xfrm>
          <a:prstGeom prst="rect">
            <a:avLst/>
          </a:prstGeom>
        </p:spPr>
      </p:pic>
      <p:pic>
        <p:nvPicPr>
          <p:cNvPr id="8" name="Рисунок 7" descr="smile_b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5949280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076056" y="4293096"/>
            <a:ext cx="2952328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4797152"/>
            <a:ext cx="2952328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5301208"/>
            <a:ext cx="2952328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877272"/>
            <a:ext cx="2952328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301208"/>
            <a:ext cx="194421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877272"/>
            <a:ext cx="2376264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797152"/>
            <a:ext cx="194421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221088"/>
            <a:ext cx="194421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89112"/>
          </a:xfrm>
        </p:spPr>
        <p:txBody>
          <a:bodyPr/>
          <a:lstStyle/>
          <a:p>
            <a:pPr algn="ctr"/>
            <a:r>
              <a:rPr lang="ru-RU" dirty="0" smtClean="0"/>
              <a:t>Анаграммы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288032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Эта птица в небе вьется.</a:t>
            </a:r>
          </a:p>
          <a:p>
            <a:r>
              <a:rPr lang="ru-RU" sz="2000" dirty="0" smtClean="0"/>
              <a:t>А буквы поменяй местами,           </a:t>
            </a:r>
          </a:p>
          <a:p>
            <a:r>
              <a:rPr lang="ru-RU" sz="2000" dirty="0" smtClean="0"/>
              <a:t>Полный зерен к земле гнется.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Я застываю на сосне,</a:t>
            </a:r>
          </a:p>
          <a:p>
            <a:pPr>
              <a:buNone/>
            </a:pPr>
            <a:r>
              <a:rPr lang="ru-RU" sz="2000" dirty="0" smtClean="0"/>
              <a:t>Бываю и на ели.</a:t>
            </a:r>
          </a:p>
          <a:p>
            <a:pPr>
              <a:buNone/>
            </a:pPr>
            <a:r>
              <a:rPr lang="ru-RU" sz="2000" dirty="0" smtClean="0"/>
              <a:t>Смените буквы так во мне.              </a:t>
            </a:r>
          </a:p>
          <a:p>
            <a:pPr>
              <a:buNone/>
            </a:pPr>
            <a:r>
              <a:rPr lang="ru-RU" sz="2000" dirty="0" smtClean="0"/>
              <a:t>Чтоб вы меня с картошкой съели.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3500" dirty="0" smtClean="0"/>
              <a:t>                                      </a:t>
            </a:r>
            <a:endParaRPr lang="ru-RU" sz="35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27984" y="1340767"/>
          <a:ext cx="439248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17"/>
                <a:gridCol w="399317"/>
                <a:gridCol w="399317"/>
                <a:gridCol w="399317"/>
                <a:gridCol w="399317"/>
                <a:gridCol w="379679"/>
                <a:gridCol w="418955"/>
                <a:gridCol w="399317"/>
                <a:gridCol w="399317"/>
                <a:gridCol w="399317"/>
                <a:gridCol w="399317"/>
              </a:tblGrid>
              <a:tr h="3594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175454" y="2529179"/>
          <a:ext cx="4573008" cy="46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28"/>
                <a:gridCol w="415728"/>
                <a:gridCol w="415728"/>
                <a:gridCol w="415728"/>
                <a:gridCol w="415728"/>
                <a:gridCol w="415728"/>
                <a:gridCol w="415728"/>
                <a:gridCol w="415728"/>
                <a:gridCol w="415728"/>
                <a:gridCol w="415728"/>
                <a:gridCol w="415728"/>
              </a:tblGrid>
              <a:tr h="462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3303181"/>
            <a:ext cx="806489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prstClr val="black"/>
                </a:solidFill>
              </a:rPr>
              <a:t> </a:t>
            </a:r>
            <a:r>
              <a:rPr lang="ru-RU" sz="3500" dirty="0" err="1" smtClean="0">
                <a:solidFill>
                  <a:prstClr val="black"/>
                </a:solidFill>
              </a:rPr>
              <a:t>Соединялки</a:t>
            </a:r>
            <a:endParaRPr lang="ru-RU" sz="3500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Найди две половинки одной пословицы и соедини их между собой стрелкой</a:t>
            </a: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Назвался другом                                              и топором не разрубишь.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Верный друг                                                      да трудно сохранить.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Крепкую дружбу                                               помогай в беде.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Легко друзей найти                                         лучше сотни слуг.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6309320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Время: ________        Оценка: </a:t>
            </a:r>
            <a:endParaRPr lang="ru-RU" dirty="0"/>
          </a:p>
        </p:txBody>
      </p:sp>
      <p:pic>
        <p:nvPicPr>
          <p:cNvPr id="19" name="Рисунок 18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314366"/>
            <a:ext cx="504056" cy="504056"/>
          </a:xfrm>
          <a:prstGeom prst="rect">
            <a:avLst/>
          </a:prstGeom>
        </p:spPr>
      </p:pic>
      <p:pic>
        <p:nvPicPr>
          <p:cNvPr id="20" name="Рисунок 19" descr="sad_smiley_face_sticker-p217774899544360571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278877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Разгадай каждую часть шарады и прочти новое слово.</a:t>
            </a:r>
          </a:p>
          <a:p>
            <a:endParaRPr lang="ru-RU" sz="1800" dirty="0" smtClean="0"/>
          </a:p>
          <a:p>
            <a:r>
              <a:rPr lang="ru-RU" sz="1800" dirty="0" smtClean="0"/>
              <a:t>Первое-нота.</a:t>
            </a:r>
          </a:p>
          <a:p>
            <a:r>
              <a:rPr lang="ru-RU" sz="1800" dirty="0" err="1" smtClean="0"/>
              <a:t>Второе-тоже</a:t>
            </a:r>
            <a:r>
              <a:rPr lang="ru-RU" sz="1800" dirty="0" smtClean="0"/>
              <a:t>.               </a:t>
            </a:r>
          </a:p>
          <a:p>
            <a:r>
              <a:rPr lang="ru-RU" sz="1800" dirty="0" smtClean="0"/>
              <a:t>А в целом-</a:t>
            </a:r>
          </a:p>
          <a:p>
            <a:r>
              <a:rPr lang="ru-RU" sz="1800" dirty="0" smtClean="0"/>
              <a:t>На горох похоже.</a:t>
            </a:r>
          </a:p>
          <a:p>
            <a:endParaRPr lang="ru-RU" sz="1800" dirty="0" smtClean="0"/>
          </a:p>
          <a:p>
            <a:r>
              <a:rPr lang="ru-RU" sz="1800" dirty="0" smtClean="0"/>
              <a:t>Первый слог – местоименье,</a:t>
            </a:r>
          </a:p>
          <a:p>
            <a:r>
              <a:rPr lang="ru-RU" sz="1800" dirty="0" smtClean="0"/>
              <a:t>Второй- весенний месяц яркий,</a:t>
            </a:r>
          </a:p>
          <a:p>
            <a:r>
              <a:rPr lang="ru-RU" sz="1800" dirty="0" smtClean="0"/>
              <a:t>В конце частица для смягченья,                  </a:t>
            </a:r>
          </a:p>
          <a:p>
            <a:r>
              <a:rPr lang="ru-RU" sz="1800" dirty="0" smtClean="0"/>
              <a:t>В целом- остров очень жаркий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3928" y="3356992"/>
          <a:ext cx="45365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20072" y="5085184"/>
          <a:ext cx="3672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  <a:gridCol w="45905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616530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Время: ________        Оценка: </a:t>
            </a:r>
            <a:endParaRPr lang="ru-RU" dirty="0"/>
          </a:p>
        </p:txBody>
      </p:sp>
      <p:pic>
        <p:nvPicPr>
          <p:cNvPr id="7" name="Рисунок 6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98468"/>
            <a:ext cx="648072" cy="648072"/>
          </a:xfrm>
          <a:prstGeom prst="rect">
            <a:avLst/>
          </a:prstGeom>
        </p:spPr>
      </p:pic>
      <p:pic>
        <p:nvPicPr>
          <p:cNvPr id="8" name="Рисунок 7" descr="sad_smiley_face_sticker-p217774899544360571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42856"/>
            <a:ext cx="720080" cy="720080"/>
          </a:xfrm>
          <a:prstGeom prst="rect">
            <a:avLst/>
          </a:prstGeom>
        </p:spPr>
      </p:pic>
      <p:pic>
        <p:nvPicPr>
          <p:cNvPr id="9" name="Рисунок 8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021288"/>
            <a:ext cx="648072" cy="648072"/>
          </a:xfrm>
          <a:prstGeom prst="rect">
            <a:avLst/>
          </a:prstGeom>
        </p:spPr>
      </p:pic>
      <p:pic>
        <p:nvPicPr>
          <p:cNvPr id="10" name="Рисунок 9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021288"/>
            <a:ext cx="648072" cy="648072"/>
          </a:xfrm>
          <a:prstGeom prst="rect">
            <a:avLst/>
          </a:prstGeom>
        </p:spPr>
      </p:pic>
      <p:pic>
        <p:nvPicPr>
          <p:cNvPr id="11" name="Рисунок 10" descr="sad_smiley_face_sticker-p217774899544360571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49280"/>
            <a:ext cx="720080" cy="720080"/>
          </a:xfrm>
          <a:prstGeom prst="rect">
            <a:avLst/>
          </a:prstGeom>
        </p:spPr>
      </p:pic>
      <p:pic>
        <p:nvPicPr>
          <p:cNvPr id="12" name="Рисунок 11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021288"/>
            <a:ext cx="648072" cy="648072"/>
          </a:xfrm>
          <a:prstGeom prst="rect">
            <a:avLst/>
          </a:prstGeom>
        </p:spPr>
      </p:pic>
      <p:pic>
        <p:nvPicPr>
          <p:cNvPr id="13" name="Рисунок 12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021288"/>
            <a:ext cx="648072" cy="648072"/>
          </a:xfrm>
          <a:prstGeom prst="rect">
            <a:avLst/>
          </a:prstGeom>
        </p:spPr>
      </p:pic>
      <p:pic>
        <p:nvPicPr>
          <p:cNvPr id="14" name="Рисунок 13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Математика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звезду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5*7=?  90:2=?</a:t>
            </a:r>
          </a:p>
          <a:p>
            <a:pPr>
              <a:buNone/>
            </a:pPr>
            <a:r>
              <a:rPr lang="ru-RU" dirty="0" smtClean="0"/>
              <a:t>			65-32+5=? 18-2+16=? </a:t>
            </a:r>
          </a:p>
          <a:p>
            <a:pPr>
              <a:buNone/>
            </a:pPr>
            <a:r>
              <a:rPr lang="ru-RU" dirty="0" smtClean="0"/>
              <a:t>				8*8=?  9*4=?</a:t>
            </a: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403648" y="2564904"/>
            <a:ext cx="1224136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3635896" y="1988840"/>
            <a:ext cx="1224136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6084168" y="2780928"/>
            <a:ext cx="1224136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</a:t>
            </a: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5940152" y="4653136"/>
            <a:ext cx="1224136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07904" y="5013176"/>
            <a:ext cx="1224136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</a:t>
            </a: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187624" y="4797152"/>
            <a:ext cx="1224136" cy="1080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623731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Время: ________       			 Оценка: </a:t>
            </a:r>
            <a:endParaRPr lang="ru-RU" dirty="0"/>
          </a:p>
        </p:txBody>
      </p:sp>
      <p:pic>
        <p:nvPicPr>
          <p:cNvPr id="15" name="Рисунок 14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98468"/>
            <a:ext cx="648072" cy="648072"/>
          </a:xfrm>
          <a:prstGeom prst="rect">
            <a:avLst/>
          </a:prstGeom>
        </p:spPr>
      </p:pic>
      <p:pic>
        <p:nvPicPr>
          <p:cNvPr id="16" name="Рисунок 15" descr="sad_smiley_face_sticker-p217774899544360571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942856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2060848"/>
          </a:xfrm>
        </p:spPr>
        <p:txBody>
          <a:bodyPr/>
          <a:lstStyle/>
          <a:p>
            <a:r>
              <a:rPr lang="ru-RU" dirty="0" smtClean="0"/>
              <a:t>Умная дорожка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Пройди по дорожке и реши примеры</a:t>
            </a:r>
          </a:p>
          <a:p>
            <a:pPr indent="-216000">
              <a:lnSpc>
                <a:spcPts val="1200"/>
              </a:lnSpc>
              <a:buNone/>
            </a:pPr>
            <a:r>
              <a:rPr lang="ru-RU" sz="1600" dirty="0" smtClean="0"/>
              <a:t>	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12*3</a:t>
            </a:r>
          </a:p>
          <a:p>
            <a:pPr indent="-216000">
              <a:lnSpc>
                <a:spcPts val="12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-    *   7+5</a:t>
            </a:r>
          </a:p>
          <a:p>
            <a:pPr indent="-216000">
              <a:lnSpc>
                <a:spcPts val="12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    15 :3         *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-216000">
              <a:lnSpc>
                <a:spcPts val="12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indent="-216000">
              <a:lnSpc>
                <a:spcPts val="12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1 1  =     =         :   9   -</a:t>
            </a:r>
          </a:p>
          <a:p>
            <a:pPr algn="ctr">
              <a:buNone/>
            </a:pPr>
            <a:r>
              <a:rPr lang="ru-RU" sz="4000" spc="300" dirty="0" smtClean="0"/>
              <a:t>Квадраты</a:t>
            </a:r>
            <a:endParaRPr lang="en-US" sz="4000" spc="300" dirty="0" smtClean="0"/>
          </a:p>
          <a:p>
            <a:pPr algn="ctr">
              <a:buNone/>
            </a:pPr>
            <a:r>
              <a:rPr lang="ru-RU" sz="1800" spc="300" dirty="0" smtClean="0"/>
              <a:t>В пустые клетки впиши числа так, чтобы результаты вычислений были верны</a:t>
            </a:r>
          </a:p>
          <a:p>
            <a:pPr algn="ctr">
              <a:buNone/>
            </a:pPr>
            <a:endParaRPr lang="ru-RU" sz="1800" spc="3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spc="300" dirty="0" smtClean="0"/>
          </a:p>
          <a:p>
            <a:pPr>
              <a:buNone/>
            </a:pPr>
            <a:r>
              <a:rPr lang="ru-RU" sz="1600" dirty="0" smtClean="0"/>
              <a:t>                          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11560" y="1916832"/>
            <a:ext cx="360040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28498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492896"/>
            <a:ext cx="288032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483768" y="6129300"/>
            <a:ext cx="6024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Время: ________        Оценка: 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4008" y="4005064"/>
          <a:ext cx="2592290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8"/>
                <a:gridCol w="518458"/>
                <a:gridCol w="518458"/>
                <a:gridCol w="518458"/>
                <a:gridCol w="518458"/>
              </a:tblGrid>
              <a:tr h="598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779"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687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8779"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</a:tr>
              <a:tr h="454943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71600" y="4005064"/>
          <a:ext cx="2232250" cy="216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50"/>
                <a:gridCol w="446450"/>
                <a:gridCol w="446450"/>
                <a:gridCol w="446450"/>
                <a:gridCol w="446450"/>
              </a:tblGrid>
              <a:tr h="432047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smile_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6021288"/>
            <a:ext cx="648072" cy="648072"/>
          </a:xfrm>
          <a:prstGeom prst="rect">
            <a:avLst/>
          </a:prstGeom>
        </p:spPr>
      </p:pic>
      <p:pic>
        <p:nvPicPr>
          <p:cNvPr id="14" name="Рисунок 13" descr="sad_smiley_face_sticker-p217774899544360571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94928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0B0F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425</Words>
  <Application>Microsoft Office PowerPoint</Application>
  <PresentationFormat>Экран (4:3)</PresentationFormat>
  <Paragraphs>236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Бумажная</vt:lpstr>
      <vt:lpstr>Городская</vt:lpstr>
      <vt:lpstr>Аспект</vt:lpstr>
      <vt:lpstr>Апекс</vt:lpstr>
      <vt:lpstr>Трек</vt:lpstr>
      <vt:lpstr>Школьные годы чудесные </vt:lpstr>
      <vt:lpstr>Сведения об учителе.</vt:lpstr>
      <vt:lpstr>Обучающий процесс</vt:lpstr>
      <vt:lpstr>Урок русского языка </vt:lpstr>
      <vt:lpstr>Занимательные задания</vt:lpstr>
      <vt:lpstr>Анаграммы</vt:lpstr>
      <vt:lpstr>шарады</vt:lpstr>
      <vt:lpstr>Математика</vt:lpstr>
      <vt:lpstr>Умная дорожка</vt:lpstr>
      <vt:lpstr> Сальску 200 лет</vt:lpstr>
      <vt:lpstr>Внеклассная работа</vt:lpstr>
    </vt:vector>
  </TitlesOfParts>
  <Company>SFEDU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школа</dc:title>
  <dc:creator>Admin</dc:creator>
  <cp:lastModifiedBy>Админ</cp:lastModifiedBy>
  <cp:revision>101</cp:revision>
  <dcterms:created xsi:type="dcterms:W3CDTF">2012-11-13T09:03:06Z</dcterms:created>
  <dcterms:modified xsi:type="dcterms:W3CDTF">2013-03-31T10:46:39Z</dcterms:modified>
</cp:coreProperties>
</file>