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1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6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3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48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1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3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5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0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2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2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49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98934-9A56-4E5B-98B9-CEBC7EF6AD49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E162-6D0D-4D44-94EB-7BB49D30F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79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Информатика в лицах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11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Информатика в лицах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в лицах</dc:title>
  <dc:creator>Ученик</dc:creator>
  <cp:lastModifiedBy>Ученик</cp:lastModifiedBy>
  <cp:revision>1</cp:revision>
  <dcterms:created xsi:type="dcterms:W3CDTF">2015-08-26T12:58:28Z</dcterms:created>
  <dcterms:modified xsi:type="dcterms:W3CDTF">2015-08-26T12:58:48Z</dcterms:modified>
</cp:coreProperties>
</file>