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100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6" name="обл17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5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4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3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1</cp:revision>
  <dcterms:created xsi:type="dcterms:W3CDTF">2015-08-11T12:36:43Z</dcterms:created>
  <dcterms:modified xsi:type="dcterms:W3CDTF">2015-08-11T12:37:14Z</dcterms:modified>
</cp:coreProperties>
</file>