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8 ОГЭ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Грамматическая основа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27.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(27)Ждём вот уже десять лет.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17.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17)В  милицию  надо  позвонить... 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(36)Два года назад мне удаляли гланды.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8.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(8)Раз в минуту ей капала на голову из рукомойника холодная вода.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(11)Наверно, нынешняя скрипка у девочки была чужая.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29.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(29)Никакой войны для них нет.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(35)Это понимать надо!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(20)Облака точно густой, чёрный дым.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(5)Приятно пахнет ночной влагой, растениями, сырой землёй.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(36)Я боялся на них отвечать.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(32)Всё было в порядке.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19.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(19)Шкатулку поставили на стол и в конце концов забыли о ней.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53.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(53)Летом на стройку можно смотреть и с другого места.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(4)Я прошёлся по комнатам, вышел во двор.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7.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(7)Значит, отец и мама </a:t>
            </a:r>
            <a:r>
              <a:rPr lang="ru-RU" dirty="0" smtClean="0"/>
              <a:t>писа</a:t>
            </a:r>
            <a:r>
              <a:rPr lang="ru-RU" dirty="0" smtClean="0"/>
              <a:t>л</a:t>
            </a:r>
            <a:r>
              <a:rPr lang="ru-RU" dirty="0" smtClean="0"/>
              <a:t>и </a:t>
            </a:r>
            <a:r>
              <a:rPr lang="ru-RU" dirty="0" smtClean="0"/>
              <a:t>после своей утренней пробежки и перед работой.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8.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(8)Что в этом мраке могли увидеть зрители?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18.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(18)В художественной школе организовали встречу с прославленным мастером живописи.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37.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(37)Когда-нибудь надо уйти.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5)Не будет и тайн, рассказанных верному другу детства Хохолку.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(2)От льна, цветов, яблок в пушкинских комнатах всегда пахнет солнцем, чистотой.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40.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(40)До сих пор помнят в деревне </a:t>
            </a:r>
            <a:r>
              <a:rPr lang="ru-RU" dirty="0" err="1" smtClean="0"/>
              <a:t>Белогрудку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45.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(45)Это будет мой тебе подарок.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(1)Во двор вошли трое ребят.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44.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(44)Итак, сейчас будет исполнена знаменитая музыкальная пьеса Эдварда Грига, посвящённая </a:t>
            </a:r>
            <a:r>
              <a:rPr lang="ru-RU" dirty="0" err="1" smtClean="0"/>
              <a:t>Дагни</a:t>
            </a:r>
            <a:r>
              <a:rPr lang="ru-RU" dirty="0" smtClean="0"/>
              <a:t>, дочери лесника, по случаю её </a:t>
            </a:r>
            <a:r>
              <a:rPr lang="ru-RU" dirty="0" err="1" smtClean="0"/>
              <a:t>восемнадцатилетия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(20)Мне ничего не сулили.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– (22)Потому что у нас в школе создают музей ко дню великой Победы.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(14)«Диктант напишем завтра».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9.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(9)Вот скажите мне, </a:t>
            </a:r>
            <a:r>
              <a:rPr lang="ru-RU" dirty="0" smtClean="0"/>
              <a:t>Ваня.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(26)Ничего, к сожалению, не вышло и со средней историей.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35.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(35)С появлением Ларисы многое изменилось.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17.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17)3десь, в Доме культуры, есть такая студия.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(1)Мы с мамой переехали в этот дом недавно.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13.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(13)Случилось это в Англии.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(20)Вострепещи, тиран!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(21)Произнесёт тост за мир во всём мире. 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(31)Погаси-ка свет!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14.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 (14)Вот скажите мне, Ваня.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3.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(3)Он был очень странным, этот высокий, нескладный в движениях лейтенант.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20.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(20)Во всеобщей одинаковости тоже есть законы роста от нуля до ста, к примеру.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(2)Мы с папой зашли в цветочный магазин.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21.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(21)Сыграйте, Яков Ильич.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</a:t>
            </a:r>
            <a:r>
              <a:rPr lang="ru-RU" sz="2400" b="1" dirty="0" smtClean="0"/>
              <a:t>грамматическую основу</a:t>
            </a:r>
            <a:r>
              <a:rPr lang="ru-RU" sz="2400" dirty="0" smtClean="0"/>
              <a:t> предложения 26.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(26)Лучше нашей нигде не сыщешь.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28</TotalTime>
  <Words>626</Words>
  <PresentationFormat>Экран (4:3)</PresentationFormat>
  <Paragraphs>86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Тема6</vt:lpstr>
      <vt:lpstr>ЗАДАНИЕ 8 ОГЭ</vt:lpstr>
      <vt:lpstr>Выпишите грамматическую основу предложения 32.</vt:lpstr>
      <vt:lpstr>Выпишите грамматическую основу предложения 45.</vt:lpstr>
      <vt:lpstr>Выпишите грамматическую основу предложения 13.</vt:lpstr>
      <vt:lpstr>Выпишите грамматическую основу предложения 3.</vt:lpstr>
      <vt:lpstr>Выпишите грамматическую основу предложения 20.</vt:lpstr>
      <vt:lpstr>Выпишите грамматическую основу предложения 2.</vt:lpstr>
      <vt:lpstr>Выпишите грамматическую основу предложения 21.</vt:lpstr>
      <vt:lpstr>Выпишите грамматическую основу предложения 26.</vt:lpstr>
      <vt:lpstr>Выпишите грамматическую основу предложения 27.</vt:lpstr>
      <vt:lpstr>Выпишите грамматическую основу предложения 17.</vt:lpstr>
      <vt:lpstr>Выпишите грамматическую основу предложения 36.</vt:lpstr>
      <vt:lpstr>Выпишите грамматическую основу предложения 8.</vt:lpstr>
      <vt:lpstr>Выпишите грамматическую основу предложения 11.</vt:lpstr>
      <vt:lpstr>Выпишите грамматическую основу предложения 29.</vt:lpstr>
      <vt:lpstr>Выпишите грамматическую основу предложения 35.</vt:lpstr>
      <vt:lpstr>Выпишите грамматическую основу предложения 20.</vt:lpstr>
      <vt:lpstr>Выпишите грамматическую основу предложения 5.</vt:lpstr>
      <vt:lpstr>Выпишите грамматическую основу предложения 36.</vt:lpstr>
      <vt:lpstr>Выпишите грамматическую основу предложения 19.</vt:lpstr>
      <vt:lpstr>Выпишите грамматическую основу предложения 53.</vt:lpstr>
      <vt:lpstr>Выпишите грамматическую основу предложения 4.</vt:lpstr>
      <vt:lpstr>Выпишите грамматическую основу предложения 7.</vt:lpstr>
      <vt:lpstr>Выпишите грамматическую основу предложения 8.</vt:lpstr>
      <vt:lpstr>Выпишите грамматическую основу предложения 18.</vt:lpstr>
      <vt:lpstr>Выпишите грамматическую основу предложения 37.</vt:lpstr>
      <vt:lpstr>Выпишите грамматическую основу предложения 5.</vt:lpstr>
      <vt:lpstr>Выпишите грамматическую основу предложения 2.</vt:lpstr>
      <vt:lpstr>Выпишите грамматическую основу предложения 40.</vt:lpstr>
      <vt:lpstr>Выпишите грамматическую основу предложения 1.</vt:lpstr>
      <vt:lpstr>Выпишите грамматическую основу предложения 44.</vt:lpstr>
      <vt:lpstr>Выпишите грамматическую основу предложения 20.</vt:lpstr>
      <vt:lpstr>Выпишите грамматическую основу предложения 22.</vt:lpstr>
      <vt:lpstr>Выпишите грамматическую основу предложения 14.</vt:lpstr>
      <vt:lpstr>Выпишите грамматическую основу предложения 9.</vt:lpstr>
      <vt:lpstr>Выпишите грамматическую основу предложения 26.</vt:lpstr>
      <vt:lpstr>Выпишите грамматическую основу предложения 35.</vt:lpstr>
      <vt:lpstr>Выпишите грамматическую основу предложения 17.</vt:lpstr>
      <vt:lpstr>Выпишите грамматическую основу предложения 1.</vt:lpstr>
      <vt:lpstr>Выпишите грамматическую основу предложения 20.</vt:lpstr>
      <vt:lpstr>Выпишите грамматическую основу предложения 21.</vt:lpstr>
      <vt:lpstr>Выпишите грамматическую основу предложения 31.</vt:lpstr>
      <vt:lpstr>Выпишите грамматическую основу предложения 14.</vt:lpstr>
      <vt:lpstr>Слайд 44</vt:lpstr>
      <vt:lpstr>Слайд 45</vt:lpstr>
      <vt:lpstr>Слайд 46</vt:lpstr>
      <vt:lpstr>Слайд 47</vt:lpstr>
      <vt:lpstr>Слайд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8 ОГЭ</dc:title>
  <dc:creator>Ирина</dc:creator>
  <cp:lastModifiedBy>Ирина</cp:lastModifiedBy>
  <cp:revision>4</cp:revision>
  <dcterms:created xsi:type="dcterms:W3CDTF">2014-10-03T13:21:56Z</dcterms:created>
  <dcterms:modified xsi:type="dcterms:W3CDTF">2014-10-03T14:00:54Z</dcterms:modified>
</cp:coreProperties>
</file>