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64" r:id="rId6"/>
    <p:sldId id="258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F51732-51D3-43B2-9FBA-7B9D190F3C3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9C77BB-80B5-4D0F-989D-C693CFA22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kazki-pushk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5052">
            <a:off x="1686253" y="4171583"/>
            <a:ext cx="2357454" cy="2357454"/>
          </a:xfrm>
          <a:prstGeom prst="rect">
            <a:avLst/>
          </a:prstGeom>
        </p:spPr>
      </p:pic>
      <p:pic>
        <p:nvPicPr>
          <p:cNvPr id="4" name="Рисунок 3" descr="artlib_gallery-3237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5092103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3929066"/>
            <a:ext cx="4572032" cy="85725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Пушкин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857760"/>
            <a:ext cx="4271970" cy="75724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Александр Сергеевич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47241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0754">
            <a:off x="5867012" y="731403"/>
            <a:ext cx="2375587" cy="3085275"/>
          </a:xfrm>
          <a:prstGeom prst="rect">
            <a:avLst/>
          </a:prstGeom>
        </p:spPr>
      </p:pic>
      <p:pic>
        <p:nvPicPr>
          <p:cNvPr id="8" name="Рисунок 7" descr="50675345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11" y="1285859"/>
            <a:ext cx="6867289" cy="508213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200951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9754--35567166-m750x7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08841"/>
            <a:ext cx="4572031" cy="56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600076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28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</a:rPr>
              <a:t>…»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0b740d1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80599" y="-8953"/>
            <a:ext cx="5197115" cy="6929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0017-010-Pochemu-baba-ostalas-u-razbitogo-kory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85728"/>
            <a:ext cx="5786478" cy="5758017"/>
          </a:xfrm>
          <a:prstGeom prst="rect">
            <a:avLst/>
          </a:prstGeom>
          <a:ln w="1270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5929330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620039"/>
            <a:ext cx="5643602" cy="5901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0b0c6ab34ebbabbfff6f18bde1556a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4429156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844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071678"/>
            <a:ext cx="2603172" cy="3729044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728" y="5929330"/>
            <a:ext cx="630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золотом петушке»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2330" y="5429264"/>
            <a:ext cx="157163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83492275E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34141"/>
            <a:ext cx="5643602" cy="5770582"/>
          </a:xfrm>
          <a:prstGeom prst="rect">
            <a:avLst/>
          </a:prstGeom>
        </p:spPr>
      </p:pic>
      <p:pic>
        <p:nvPicPr>
          <p:cNvPr id="3" name="Рисунок 2" descr="zzkvx6fm3x8tyvn6z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773593"/>
            <a:ext cx="6715172" cy="5012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Блок-схема: узел 3"/>
          <p:cNvSpPr/>
          <p:nvPr/>
        </p:nvSpPr>
        <p:spPr>
          <a:xfrm>
            <a:off x="1214414" y="1214422"/>
            <a:ext cx="928694" cy="92869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6000768"/>
            <a:ext cx="738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sz="2400" b="1" dirty="0" err="1" smtClean="0">
                <a:solidFill>
                  <a:srgbClr val="FF0000"/>
                </a:solidFill>
              </a:rPr>
              <a:t>Балде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6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857232"/>
            <a:ext cx="5643602" cy="5016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600076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28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</a:rPr>
              <a:t>…»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altan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81000"/>
            <a:ext cx="4214826" cy="561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4667">
            <a:off x="1656097" y="2165631"/>
            <a:ext cx="3574307" cy="323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00100" y="428604"/>
            <a:ext cx="67329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прекрасно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знаете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5143512"/>
            <a:ext cx="4857784" cy="923330"/>
          </a:xfrm>
          <a:prstGeom prst="rect">
            <a:avLst/>
          </a:prstGeom>
          <a:noFill/>
          <a:scene3d>
            <a:camera prst="perspectiveHeroicExtremeRightFacing"/>
            <a:lightRig rig="contrasting" dir="t">
              <a:rot lat="0" lon="0" rev="45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3714752"/>
            <a:ext cx="466986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u="sng" dirty="0" smtClean="0"/>
              <a:t>Задание: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назовите сказки,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в которых встречаются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следующие предметы: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4658690_Skazki_Pushk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571480"/>
            <a:ext cx="2633666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35719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0735798">
            <a:off x="1071538" y="1428736"/>
            <a:ext cx="5000660" cy="120032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Предметная викторина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2-273-CHto-govorit-babushka-vnuku-grjazn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934314"/>
            <a:ext cx="4319606" cy="419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c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7000924" cy="5289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600076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«Сказка о мёртвой царевне…»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573e4caec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714356"/>
            <a:ext cx="7965827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9095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14356"/>
            <a:ext cx="6299778" cy="5233661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5857892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613451_yaponiya_oreh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1268">
            <a:off x="2875660" y="773068"/>
            <a:ext cx="5215593" cy="4516675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000364" y="4214818"/>
            <a:ext cx="1785950" cy="17145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_1133f_cb2ac6b2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8604"/>
            <a:ext cx="4000528" cy="564190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43042" y="6000768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28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800" b="1" dirty="0" smtClean="0">
                <a:solidFill>
                  <a:srgbClr val="FF0000"/>
                </a:solidFill>
              </a:rPr>
              <a:t>…»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8384">
            <a:off x="2573963" y="1491445"/>
            <a:ext cx="5318777" cy="3989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ushkin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7898795" cy="5239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5857892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мёртвой царевне…»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289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65200"/>
            <a:ext cx="6858000" cy="4927600"/>
          </a:xfrm>
          <a:prstGeom prst="rect">
            <a:avLst/>
          </a:prstGeom>
        </p:spPr>
      </p:pic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429388" y="4786322"/>
            <a:ext cx="1500198" cy="15001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5857892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kazka.o.rybake.i.rybke.a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04"/>
            <a:ext cx="7123033" cy="532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8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ol_b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7" y="357166"/>
            <a:ext cx="5771756" cy="3857652"/>
          </a:xfrm>
          <a:prstGeom prst="rect">
            <a:avLst/>
          </a:prstGeom>
        </p:spPr>
      </p:pic>
      <p:pic>
        <p:nvPicPr>
          <p:cNvPr id="2" name="Рисунок 1" descr="barrel_18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786058"/>
            <a:ext cx="5161868" cy="350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671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32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3200" b="1" dirty="0" smtClean="0">
                <a:solidFill>
                  <a:srgbClr val="FF0000"/>
                </a:solidFill>
              </a:rPr>
              <a:t>…»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b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66"/>
            <a:ext cx="7358114" cy="571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56658_rope_fina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541947"/>
            <a:ext cx="5286412" cy="4976315"/>
          </a:xfrm>
          <a:prstGeom prst="rect">
            <a:avLst/>
          </a:prstGeom>
        </p:spPr>
      </p:pic>
      <p:pic>
        <p:nvPicPr>
          <p:cNvPr id="3" name="Рисунок 2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7570908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5786454"/>
            <a:ext cx="850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sz="2800" b="1" dirty="0" err="1" smtClean="0">
                <a:solidFill>
                  <a:srgbClr val="FF0000"/>
                </a:solidFill>
              </a:rPr>
              <a:t>Балде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102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Пушкин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Света</dc:creator>
  <cp:lastModifiedBy>Роман</cp:lastModifiedBy>
  <cp:revision>30</cp:revision>
  <dcterms:created xsi:type="dcterms:W3CDTF">2012-02-08T14:13:39Z</dcterms:created>
  <dcterms:modified xsi:type="dcterms:W3CDTF">2015-09-11T20:05:19Z</dcterms:modified>
</cp:coreProperties>
</file>