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 к уроку технологии 1 класс тема «Работа с бумагой в технике «оригами». Кораблик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854696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Учитель: Богданова Рада Александровна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МБОУ СОШ №40</a:t>
            </a:r>
          </a:p>
          <a:p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. Тула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безопасной работы с клеем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4389120"/>
          </a:xfrm>
        </p:spPr>
        <p:txBody>
          <a:bodyPr/>
          <a:lstStyle/>
          <a:p>
            <a:r>
              <a:rPr lang="ru-RU" dirty="0" smtClean="0"/>
              <a:t>При работе с клеем пользуйся кисточкой.</a:t>
            </a:r>
          </a:p>
          <a:p>
            <a:r>
              <a:rPr lang="ru-RU" dirty="0" smtClean="0"/>
              <a:t>Не бери клея больше, чем необходимо для работы.</a:t>
            </a:r>
          </a:p>
          <a:p>
            <a:r>
              <a:rPr lang="ru-RU" dirty="0" smtClean="0"/>
              <a:t>Излишки клея убирай салфеткой.</a:t>
            </a:r>
          </a:p>
          <a:p>
            <a:r>
              <a:rPr lang="ru-RU" dirty="0" smtClean="0"/>
              <a:t>Кисточку и руки после работы вымой с мылом.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5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Веселый танец «Яблочко»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584155" cy="4389437"/>
          </a:xfrm>
        </p:spPr>
      </p:pic>
      <p:sp>
        <p:nvSpPr>
          <p:cNvPr id="5" name="TextBox 4"/>
          <p:cNvSpPr txBox="1"/>
          <p:nvPr/>
        </p:nvSpPr>
        <p:spPr>
          <a:xfrm>
            <a:off x="2771622" y="621875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Маршируем на месте!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318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Веселый танец «Яблочко»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31794" cy="4537225"/>
          </a:xfrm>
        </p:spPr>
      </p:pic>
      <p:sp>
        <p:nvSpPr>
          <p:cNvPr id="5" name="TextBox 4"/>
          <p:cNvSpPr txBox="1"/>
          <p:nvPr/>
        </p:nvSpPr>
        <p:spPr>
          <a:xfrm>
            <a:off x="1763688" y="6222502"/>
            <a:ext cx="567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Руки на пояс, ноги с пятки на носок!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376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Веселый танец «Яблочко»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386632" cy="4278127"/>
          </a:xfrm>
        </p:spPr>
      </p:pic>
      <p:sp>
        <p:nvSpPr>
          <p:cNvPr id="5" name="TextBox 4"/>
          <p:cNvSpPr txBox="1"/>
          <p:nvPr/>
        </p:nvSpPr>
        <p:spPr>
          <a:xfrm>
            <a:off x="3347864" y="6165304"/>
            <a:ext cx="2377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Драим палубу!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681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Веселый танец «Яблочко»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002648" cy="4389437"/>
          </a:xfrm>
        </p:spPr>
      </p:pic>
      <p:sp>
        <p:nvSpPr>
          <p:cNvPr id="5" name="TextBox 4"/>
          <p:cNvSpPr txBox="1"/>
          <p:nvPr/>
        </p:nvSpPr>
        <p:spPr>
          <a:xfrm>
            <a:off x="3203848" y="6125552"/>
            <a:ext cx="2727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Лезем по канату!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417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Веселый танец «Яблочко»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194763" cy="2617669"/>
          </a:xfrm>
        </p:spPr>
      </p:pic>
      <p:sp>
        <p:nvSpPr>
          <p:cNvPr id="5" name="TextBox 4"/>
          <p:cNvSpPr txBox="1"/>
          <p:nvPr/>
        </p:nvSpPr>
        <p:spPr>
          <a:xfrm>
            <a:off x="1475656" y="5301207"/>
            <a:ext cx="650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Делаем ладошки биноклем вправо-влево!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13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/>
          <a:lstStyle/>
          <a:p>
            <a:r>
              <a:rPr lang="ru-RU" dirty="0" smtClean="0"/>
              <a:t>Мой путь в Японию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09390" cy="5040560"/>
          </a:xfrm>
        </p:spPr>
      </p:pic>
    </p:spTree>
    <p:extLst>
      <p:ext uri="{BB962C8B-B14F-4D97-AF65-F5344CB8AC3E}">
        <p14:creationId xmlns:p14="http://schemas.microsoft.com/office/powerpoint/2010/main" val="19104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/>
          <a:lstStyle/>
          <a:p>
            <a:r>
              <a:rPr lang="ru-RU" dirty="0" smtClean="0"/>
              <a:t>Мой путь в Японию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09390" cy="5040560"/>
          </a:xfrm>
        </p:spPr>
      </p:pic>
      <p:sp>
        <p:nvSpPr>
          <p:cNvPr id="3" name="Полилиния 2"/>
          <p:cNvSpPr/>
          <p:nvPr/>
        </p:nvSpPr>
        <p:spPr>
          <a:xfrm>
            <a:off x="3893093" y="2382982"/>
            <a:ext cx="3550594" cy="3021084"/>
          </a:xfrm>
          <a:custGeom>
            <a:avLst/>
            <a:gdLst>
              <a:gd name="connsiteX0" fmla="*/ 1025271 w 3550594"/>
              <a:gd name="connsiteY0" fmla="*/ 27709 h 3021084"/>
              <a:gd name="connsiteX1" fmla="*/ 692762 w 3550594"/>
              <a:gd name="connsiteY1" fmla="*/ 207818 h 3021084"/>
              <a:gd name="connsiteX2" fmla="*/ 512652 w 3550594"/>
              <a:gd name="connsiteY2" fmla="*/ 0 h 3021084"/>
              <a:gd name="connsiteX3" fmla="*/ 249416 w 3550594"/>
              <a:gd name="connsiteY3" fmla="*/ 207818 h 3021084"/>
              <a:gd name="connsiteX4" fmla="*/ 152434 w 3550594"/>
              <a:gd name="connsiteY4" fmla="*/ 692727 h 3021084"/>
              <a:gd name="connsiteX5" fmla="*/ 34 w 3550594"/>
              <a:gd name="connsiteY5" fmla="*/ 1288473 h 3021084"/>
              <a:gd name="connsiteX6" fmla="*/ 166289 w 3550594"/>
              <a:gd name="connsiteY6" fmla="*/ 1814945 h 3021084"/>
              <a:gd name="connsiteX7" fmla="*/ 415671 w 3550594"/>
              <a:gd name="connsiteY7" fmla="*/ 2355273 h 3021084"/>
              <a:gd name="connsiteX8" fmla="*/ 1205380 w 3550594"/>
              <a:gd name="connsiteY8" fmla="*/ 3020291 h 3021084"/>
              <a:gd name="connsiteX9" fmla="*/ 2867925 w 3550594"/>
              <a:gd name="connsiteY9" fmla="*/ 2216727 h 3021084"/>
              <a:gd name="connsiteX10" fmla="*/ 3519089 w 3550594"/>
              <a:gd name="connsiteY10" fmla="*/ 1496291 h 3021084"/>
              <a:gd name="connsiteX11" fmla="*/ 3449816 w 3550594"/>
              <a:gd name="connsiteY11" fmla="*/ 609600 h 3021084"/>
              <a:gd name="connsiteX12" fmla="*/ 3463671 w 3550594"/>
              <a:gd name="connsiteY12" fmla="*/ 609600 h 3021084"/>
              <a:gd name="connsiteX13" fmla="*/ 3449816 w 3550594"/>
              <a:gd name="connsiteY13" fmla="*/ 568036 h 302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0594" h="3021084">
                <a:moveTo>
                  <a:pt x="1025271" y="27709"/>
                </a:moveTo>
                <a:cubicBezTo>
                  <a:pt x="901734" y="120072"/>
                  <a:pt x="778198" y="212436"/>
                  <a:pt x="692762" y="207818"/>
                </a:cubicBezTo>
                <a:cubicBezTo>
                  <a:pt x="607325" y="203200"/>
                  <a:pt x="586543" y="0"/>
                  <a:pt x="512652" y="0"/>
                </a:cubicBezTo>
                <a:cubicBezTo>
                  <a:pt x="438761" y="0"/>
                  <a:pt x="309452" y="92364"/>
                  <a:pt x="249416" y="207818"/>
                </a:cubicBezTo>
                <a:cubicBezTo>
                  <a:pt x="189380" y="323273"/>
                  <a:pt x="193998" y="512618"/>
                  <a:pt x="152434" y="692727"/>
                </a:cubicBezTo>
                <a:cubicBezTo>
                  <a:pt x="110870" y="872836"/>
                  <a:pt x="-2275" y="1101437"/>
                  <a:pt x="34" y="1288473"/>
                </a:cubicBezTo>
                <a:cubicBezTo>
                  <a:pt x="2343" y="1475509"/>
                  <a:pt x="97016" y="1637145"/>
                  <a:pt x="166289" y="1814945"/>
                </a:cubicBezTo>
                <a:cubicBezTo>
                  <a:pt x="235562" y="1992745"/>
                  <a:pt x="242489" y="2154382"/>
                  <a:pt x="415671" y="2355273"/>
                </a:cubicBezTo>
                <a:cubicBezTo>
                  <a:pt x="588853" y="2556164"/>
                  <a:pt x="796671" y="3043382"/>
                  <a:pt x="1205380" y="3020291"/>
                </a:cubicBezTo>
                <a:cubicBezTo>
                  <a:pt x="1614089" y="2997200"/>
                  <a:pt x="2482307" y="2470727"/>
                  <a:pt x="2867925" y="2216727"/>
                </a:cubicBezTo>
                <a:cubicBezTo>
                  <a:pt x="3253543" y="1962727"/>
                  <a:pt x="3422107" y="1764146"/>
                  <a:pt x="3519089" y="1496291"/>
                </a:cubicBezTo>
                <a:cubicBezTo>
                  <a:pt x="3616071" y="1228437"/>
                  <a:pt x="3459052" y="757382"/>
                  <a:pt x="3449816" y="609600"/>
                </a:cubicBezTo>
                <a:cubicBezTo>
                  <a:pt x="3440580" y="461818"/>
                  <a:pt x="3463671" y="616527"/>
                  <a:pt x="3463671" y="609600"/>
                </a:cubicBezTo>
                <a:cubicBezTo>
                  <a:pt x="3463671" y="602673"/>
                  <a:pt x="3456743" y="585354"/>
                  <a:pt x="3449816" y="568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/>
          <a:lstStyle/>
          <a:p>
            <a:r>
              <a:rPr lang="ru-RU" dirty="0" smtClean="0"/>
              <a:t>Мой путь в Японию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09390" cy="5040560"/>
          </a:xfrm>
        </p:spPr>
      </p:pic>
      <p:sp>
        <p:nvSpPr>
          <p:cNvPr id="3" name="Полилиния 2"/>
          <p:cNvSpPr/>
          <p:nvPr/>
        </p:nvSpPr>
        <p:spPr>
          <a:xfrm>
            <a:off x="3893093" y="2382982"/>
            <a:ext cx="3550594" cy="3021084"/>
          </a:xfrm>
          <a:custGeom>
            <a:avLst/>
            <a:gdLst>
              <a:gd name="connsiteX0" fmla="*/ 1025271 w 3550594"/>
              <a:gd name="connsiteY0" fmla="*/ 27709 h 3021084"/>
              <a:gd name="connsiteX1" fmla="*/ 692762 w 3550594"/>
              <a:gd name="connsiteY1" fmla="*/ 207818 h 3021084"/>
              <a:gd name="connsiteX2" fmla="*/ 512652 w 3550594"/>
              <a:gd name="connsiteY2" fmla="*/ 0 h 3021084"/>
              <a:gd name="connsiteX3" fmla="*/ 249416 w 3550594"/>
              <a:gd name="connsiteY3" fmla="*/ 207818 h 3021084"/>
              <a:gd name="connsiteX4" fmla="*/ 152434 w 3550594"/>
              <a:gd name="connsiteY4" fmla="*/ 692727 h 3021084"/>
              <a:gd name="connsiteX5" fmla="*/ 34 w 3550594"/>
              <a:gd name="connsiteY5" fmla="*/ 1288473 h 3021084"/>
              <a:gd name="connsiteX6" fmla="*/ 166289 w 3550594"/>
              <a:gd name="connsiteY6" fmla="*/ 1814945 h 3021084"/>
              <a:gd name="connsiteX7" fmla="*/ 415671 w 3550594"/>
              <a:gd name="connsiteY7" fmla="*/ 2355273 h 3021084"/>
              <a:gd name="connsiteX8" fmla="*/ 1205380 w 3550594"/>
              <a:gd name="connsiteY8" fmla="*/ 3020291 h 3021084"/>
              <a:gd name="connsiteX9" fmla="*/ 2867925 w 3550594"/>
              <a:gd name="connsiteY9" fmla="*/ 2216727 h 3021084"/>
              <a:gd name="connsiteX10" fmla="*/ 3519089 w 3550594"/>
              <a:gd name="connsiteY10" fmla="*/ 1496291 h 3021084"/>
              <a:gd name="connsiteX11" fmla="*/ 3449816 w 3550594"/>
              <a:gd name="connsiteY11" fmla="*/ 609600 h 3021084"/>
              <a:gd name="connsiteX12" fmla="*/ 3463671 w 3550594"/>
              <a:gd name="connsiteY12" fmla="*/ 609600 h 3021084"/>
              <a:gd name="connsiteX13" fmla="*/ 3449816 w 3550594"/>
              <a:gd name="connsiteY13" fmla="*/ 568036 h 302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0594" h="3021084">
                <a:moveTo>
                  <a:pt x="1025271" y="27709"/>
                </a:moveTo>
                <a:cubicBezTo>
                  <a:pt x="901734" y="120072"/>
                  <a:pt x="778198" y="212436"/>
                  <a:pt x="692762" y="207818"/>
                </a:cubicBezTo>
                <a:cubicBezTo>
                  <a:pt x="607325" y="203200"/>
                  <a:pt x="586543" y="0"/>
                  <a:pt x="512652" y="0"/>
                </a:cubicBezTo>
                <a:cubicBezTo>
                  <a:pt x="438761" y="0"/>
                  <a:pt x="309452" y="92364"/>
                  <a:pt x="249416" y="207818"/>
                </a:cubicBezTo>
                <a:cubicBezTo>
                  <a:pt x="189380" y="323273"/>
                  <a:pt x="193998" y="512618"/>
                  <a:pt x="152434" y="692727"/>
                </a:cubicBezTo>
                <a:cubicBezTo>
                  <a:pt x="110870" y="872836"/>
                  <a:pt x="-2275" y="1101437"/>
                  <a:pt x="34" y="1288473"/>
                </a:cubicBezTo>
                <a:cubicBezTo>
                  <a:pt x="2343" y="1475509"/>
                  <a:pt x="97016" y="1637145"/>
                  <a:pt x="166289" y="1814945"/>
                </a:cubicBezTo>
                <a:cubicBezTo>
                  <a:pt x="235562" y="1992745"/>
                  <a:pt x="242489" y="2154382"/>
                  <a:pt x="415671" y="2355273"/>
                </a:cubicBezTo>
                <a:cubicBezTo>
                  <a:pt x="588853" y="2556164"/>
                  <a:pt x="796671" y="3043382"/>
                  <a:pt x="1205380" y="3020291"/>
                </a:cubicBezTo>
                <a:cubicBezTo>
                  <a:pt x="1614089" y="2997200"/>
                  <a:pt x="2482307" y="2470727"/>
                  <a:pt x="2867925" y="2216727"/>
                </a:cubicBezTo>
                <a:cubicBezTo>
                  <a:pt x="3253543" y="1962727"/>
                  <a:pt x="3422107" y="1764146"/>
                  <a:pt x="3519089" y="1496291"/>
                </a:cubicBezTo>
                <a:cubicBezTo>
                  <a:pt x="3616071" y="1228437"/>
                  <a:pt x="3459052" y="757382"/>
                  <a:pt x="3449816" y="609600"/>
                </a:cubicBezTo>
                <a:cubicBezTo>
                  <a:pt x="3440580" y="461818"/>
                  <a:pt x="3463671" y="616527"/>
                  <a:pt x="3463671" y="609600"/>
                </a:cubicBezTo>
                <a:cubicBezTo>
                  <a:pt x="3463671" y="602673"/>
                  <a:pt x="3456743" y="585354"/>
                  <a:pt x="3449816" y="568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418720" y="1759128"/>
            <a:ext cx="3292931" cy="1207887"/>
          </a:xfrm>
          <a:custGeom>
            <a:avLst/>
            <a:gdLst>
              <a:gd name="connsiteX0" fmla="*/ 458080 w 3292931"/>
              <a:gd name="connsiteY0" fmla="*/ 651563 h 1207887"/>
              <a:gd name="connsiteX1" fmla="*/ 84007 w 3292931"/>
              <a:gd name="connsiteY1" fmla="*/ 873236 h 1207887"/>
              <a:gd name="connsiteX2" fmla="*/ 880 w 3292931"/>
              <a:gd name="connsiteY2" fmla="*/ 734690 h 1207887"/>
              <a:gd name="connsiteX3" fmla="*/ 111716 w 3292931"/>
              <a:gd name="connsiteY3" fmla="*/ 499163 h 1207887"/>
              <a:gd name="connsiteX4" fmla="*/ 361098 w 3292931"/>
              <a:gd name="connsiteY4" fmla="*/ 346763 h 1207887"/>
              <a:gd name="connsiteX5" fmla="*/ 707462 w 3292931"/>
              <a:gd name="connsiteY5" fmla="*/ 222072 h 1207887"/>
              <a:gd name="connsiteX6" fmla="*/ 1039971 w 3292931"/>
              <a:gd name="connsiteY6" fmla="*/ 138945 h 1207887"/>
              <a:gd name="connsiteX7" fmla="*/ 1275498 w 3292931"/>
              <a:gd name="connsiteY7" fmla="*/ 125090 h 1207887"/>
              <a:gd name="connsiteX8" fmla="*/ 1441753 w 3292931"/>
              <a:gd name="connsiteY8" fmla="*/ 41963 h 1207887"/>
              <a:gd name="connsiteX9" fmla="*/ 1760407 w 3292931"/>
              <a:gd name="connsiteY9" fmla="*/ 97381 h 1207887"/>
              <a:gd name="connsiteX10" fmla="*/ 1898953 w 3292931"/>
              <a:gd name="connsiteY10" fmla="*/ 125090 h 1207887"/>
              <a:gd name="connsiteX11" fmla="*/ 2037498 w 3292931"/>
              <a:gd name="connsiteY11" fmla="*/ 138945 h 1207887"/>
              <a:gd name="connsiteX12" fmla="*/ 2342298 w 3292931"/>
              <a:gd name="connsiteY12" fmla="*/ 28108 h 1207887"/>
              <a:gd name="connsiteX13" fmla="*/ 2605535 w 3292931"/>
              <a:gd name="connsiteY13" fmla="*/ 83527 h 1207887"/>
              <a:gd name="connsiteX14" fmla="*/ 2882625 w 3292931"/>
              <a:gd name="connsiteY14" fmla="*/ 399 h 1207887"/>
              <a:gd name="connsiteX15" fmla="*/ 3256698 w 3292931"/>
              <a:gd name="connsiteY15" fmla="*/ 125090 h 1207887"/>
              <a:gd name="connsiteX16" fmla="*/ 3270553 w 3292931"/>
              <a:gd name="connsiteY16" fmla="*/ 360617 h 1207887"/>
              <a:gd name="connsiteX17" fmla="*/ 3187425 w 3292931"/>
              <a:gd name="connsiteY17" fmla="*/ 554581 h 1207887"/>
              <a:gd name="connsiteX18" fmla="*/ 3048880 w 3292931"/>
              <a:gd name="connsiteY18" fmla="*/ 859381 h 1207887"/>
              <a:gd name="connsiteX19" fmla="*/ 3076589 w 3292931"/>
              <a:gd name="connsiteY19" fmla="*/ 1025636 h 1207887"/>
              <a:gd name="connsiteX20" fmla="*/ 2924189 w 3292931"/>
              <a:gd name="connsiteY20" fmla="*/ 1191890 h 1207887"/>
              <a:gd name="connsiteX21" fmla="*/ 2938044 w 3292931"/>
              <a:gd name="connsiteY21" fmla="*/ 1191890 h 120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92931" h="1207887">
                <a:moveTo>
                  <a:pt x="458080" y="651563"/>
                </a:moveTo>
                <a:cubicBezTo>
                  <a:pt x="309143" y="755472"/>
                  <a:pt x="160207" y="859382"/>
                  <a:pt x="84007" y="873236"/>
                </a:cubicBezTo>
                <a:cubicBezTo>
                  <a:pt x="7807" y="887090"/>
                  <a:pt x="-3738" y="797035"/>
                  <a:pt x="880" y="734690"/>
                </a:cubicBezTo>
                <a:cubicBezTo>
                  <a:pt x="5498" y="672345"/>
                  <a:pt x="51680" y="563817"/>
                  <a:pt x="111716" y="499163"/>
                </a:cubicBezTo>
                <a:cubicBezTo>
                  <a:pt x="171752" y="434509"/>
                  <a:pt x="261807" y="392945"/>
                  <a:pt x="361098" y="346763"/>
                </a:cubicBezTo>
                <a:cubicBezTo>
                  <a:pt x="460389" y="300581"/>
                  <a:pt x="594317" y="256708"/>
                  <a:pt x="707462" y="222072"/>
                </a:cubicBezTo>
                <a:cubicBezTo>
                  <a:pt x="820607" y="187436"/>
                  <a:pt x="945298" y="155109"/>
                  <a:pt x="1039971" y="138945"/>
                </a:cubicBezTo>
                <a:cubicBezTo>
                  <a:pt x="1134644" y="122781"/>
                  <a:pt x="1208534" y="141254"/>
                  <a:pt x="1275498" y="125090"/>
                </a:cubicBezTo>
                <a:cubicBezTo>
                  <a:pt x="1342462" y="108926"/>
                  <a:pt x="1360935" y="46581"/>
                  <a:pt x="1441753" y="41963"/>
                </a:cubicBezTo>
                <a:cubicBezTo>
                  <a:pt x="1522571" y="37345"/>
                  <a:pt x="1684207" y="83527"/>
                  <a:pt x="1760407" y="97381"/>
                </a:cubicBezTo>
                <a:cubicBezTo>
                  <a:pt x="1836607" y="111235"/>
                  <a:pt x="1852771" y="118163"/>
                  <a:pt x="1898953" y="125090"/>
                </a:cubicBezTo>
                <a:cubicBezTo>
                  <a:pt x="1945135" y="132017"/>
                  <a:pt x="1963607" y="155109"/>
                  <a:pt x="2037498" y="138945"/>
                </a:cubicBezTo>
                <a:cubicBezTo>
                  <a:pt x="2111389" y="122781"/>
                  <a:pt x="2247625" y="37344"/>
                  <a:pt x="2342298" y="28108"/>
                </a:cubicBezTo>
                <a:cubicBezTo>
                  <a:pt x="2436971" y="18872"/>
                  <a:pt x="2515481" y="88145"/>
                  <a:pt x="2605535" y="83527"/>
                </a:cubicBezTo>
                <a:cubicBezTo>
                  <a:pt x="2695589" y="78909"/>
                  <a:pt x="2774098" y="-6528"/>
                  <a:pt x="2882625" y="399"/>
                </a:cubicBezTo>
                <a:cubicBezTo>
                  <a:pt x="2991152" y="7326"/>
                  <a:pt x="3192043" y="65054"/>
                  <a:pt x="3256698" y="125090"/>
                </a:cubicBezTo>
                <a:cubicBezTo>
                  <a:pt x="3321353" y="185126"/>
                  <a:pt x="3282099" y="289035"/>
                  <a:pt x="3270553" y="360617"/>
                </a:cubicBezTo>
                <a:cubicBezTo>
                  <a:pt x="3259007" y="432199"/>
                  <a:pt x="3224371" y="471454"/>
                  <a:pt x="3187425" y="554581"/>
                </a:cubicBezTo>
                <a:cubicBezTo>
                  <a:pt x="3150479" y="637708"/>
                  <a:pt x="3067353" y="780872"/>
                  <a:pt x="3048880" y="859381"/>
                </a:cubicBezTo>
                <a:cubicBezTo>
                  <a:pt x="3030407" y="937890"/>
                  <a:pt x="3097371" y="970218"/>
                  <a:pt x="3076589" y="1025636"/>
                </a:cubicBezTo>
                <a:cubicBezTo>
                  <a:pt x="3055807" y="1081054"/>
                  <a:pt x="2947280" y="1164181"/>
                  <a:pt x="2924189" y="1191890"/>
                </a:cubicBezTo>
                <a:cubicBezTo>
                  <a:pt x="2901098" y="1219599"/>
                  <a:pt x="2919571" y="1205744"/>
                  <a:pt x="2938044" y="119189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/>
          <a:lstStyle/>
          <a:p>
            <a:r>
              <a:rPr lang="ru-RU" dirty="0" smtClean="0"/>
              <a:t>Мой путь в Японию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09390" cy="5040560"/>
          </a:xfrm>
        </p:spPr>
      </p:pic>
      <p:sp>
        <p:nvSpPr>
          <p:cNvPr id="3" name="Полилиния 2"/>
          <p:cNvSpPr/>
          <p:nvPr/>
        </p:nvSpPr>
        <p:spPr>
          <a:xfrm>
            <a:off x="3893093" y="2382982"/>
            <a:ext cx="3550594" cy="3021084"/>
          </a:xfrm>
          <a:custGeom>
            <a:avLst/>
            <a:gdLst>
              <a:gd name="connsiteX0" fmla="*/ 1025271 w 3550594"/>
              <a:gd name="connsiteY0" fmla="*/ 27709 h 3021084"/>
              <a:gd name="connsiteX1" fmla="*/ 692762 w 3550594"/>
              <a:gd name="connsiteY1" fmla="*/ 207818 h 3021084"/>
              <a:gd name="connsiteX2" fmla="*/ 512652 w 3550594"/>
              <a:gd name="connsiteY2" fmla="*/ 0 h 3021084"/>
              <a:gd name="connsiteX3" fmla="*/ 249416 w 3550594"/>
              <a:gd name="connsiteY3" fmla="*/ 207818 h 3021084"/>
              <a:gd name="connsiteX4" fmla="*/ 152434 w 3550594"/>
              <a:gd name="connsiteY4" fmla="*/ 692727 h 3021084"/>
              <a:gd name="connsiteX5" fmla="*/ 34 w 3550594"/>
              <a:gd name="connsiteY5" fmla="*/ 1288473 h 3021084"/>
              <a:gd name="connsiteX6" fmla="*/ 166289 w 3550594"/>
              <a:gd name="connsiteY6" fmla="*/ 1814945 h 3021084"/>
              <a:gd name="connsiteX7" fmla="*/ 415671 w 3550594"/>
              <a:gd name="connsiteY7" fmla="*/ 2355273 h 3021084"/>
              <a:gd name="connsiteX8" fmla="*/ 1205380 w 3550594"/>
              <a:gd name="connsiteY8" fmla="*/ 3020291 h 3021084"/>
              <a:gd name="connsiteX9" fmla="*/ 2867925 w 3550594"/>
              <a:gd name="connsiteY9" fmla="*/ 2216727 h 3021084"/>
              <a:gd name="connsiteX10" fmla="*/ 3519089 w 3550594"/>
              <a:gd name="connsiteY10" fmla="*/ 1496291 h 3021084"/>
              <a:gd name="connsiteX11" fmla="*/ 3449816 w 3550594"/>
              <a:gd name="connsiteY11" fmla="*/ 609600 h 3021084"/>
              <a:gd name="connsiteX12" fmla="*/ 3463671 w 3550594"/>
              <a:gd name="connsiteY12" fmla="*/ 609600 h 3021084"/>
              <a:gd name="connsiteX13" fmla="*/ 3449816 w 3550594"/>
              <a:gd name="connsiteY13" fmla="*/ 568036 h 302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0594" h="3021084">
                <a:moveTo>
                  <a:pt x="1025271" y="27709"/>
                </a:moveTo>
                <a:cubicBezTo>
                  <a:pt x="901734" y="120072"/>
                  <a:pt x="778198" y="212436"/>
                  <a:pt x="692762" y="207818"/>
                </a:cubicBezTo>
                <a:cubicBezTo>
                  <a:pt x="607325" y="203200"/>
                  <a:pt x="586543" y="0"/>
                  <a:pt x="512652" y="0"/>
                </a:cubicBezTo>
                <a:cubicBezTo>
                  <a:pt x="438761" y="0"/>
                  <a:pt x="309452" y="92364"/>
                  <a:pt x="249416" y="207818"/>
                </a:cubicBezTo>
                <a:cubicBezTo>
                  <a:pt x="189380" y="323273"/>
                  <a:pt x="193998" y="512618"/>
                  <a:pt x="152434" y="692727"/>
                </a:cubicBezTo>
                <a:cubicBezTo>
                  <a:pt x="110870" y="872836"/>
                  <a:pt x="-2275" y="1101437"/>
                  <a:pt x="34" y="1288473"/>
                </a:cubicBezTo>
                <a:cubicBezTo>
                  <a:pt x="2343" y="1475509"/>
                  <a:pt x="97016" y="1637145"/>
                  <a:pt x="166289" y="1814945"/>
                </a:cubicBezTo>
                <a:cubicBezTo>
                  <a:pt x="235562" y="1992745"/>
                  <a:pt x="242489" y="2154382"/>
                  <a:pt x="415671" y="2355273"/>
                </a:cubicBezTo>
                <a:cubicBezTo>
                  <a:pt x="588853" y="2556164"/>
                  <a:pt x="796671" y="3043382"/>
                  <a:pt x="1205380" y="3020291"/>
                </a:cubicBezTo>
                <a:cubicBezTo>
                  <a:pt x="1614089" y="2997200"/>
                  <a:pt x="2482307" y="2470727"/>
                  <a:pt x="2867925" y="2216727"/>
                </a:cubicBezTo>
                <a:cubicBezTo>
                  <a:pt x="3253543" y="1962727"/>
                  <a:pt x="3422107" y="1764146"/>
                  <a:pt x="3519089" y="1496291"/>
                </a:cubicBezTo>
                <a:cubicBezTo>
                  <a:pt x="3616071" y="1228437"/>
                  <a:pt x="3459052" y="757382"/>
                  <a:pt x="3449816" y="609600"/>
                </a:cubicBezTo>
                <a:cubicBezTo>
                  <a:pt x="3440580" y="461818"/>
                  <a:pt x="3463671" y="616527"/>
                  <a:pt x="3463671" y="609600"/>
                </a:cubicBezTo>
                <a:cubicBezTo>
                  <a:pt x="3463671" y="602673"/>
                  <a:pt x="3456743" y="585354"/>
                  <a:pt x="3449816" y="568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418720" y="1759128"/>
            <a:ext cx="3292931" cy="1207887"/>
          </a:xfrm>
          <a:custGeom>
            <a:avLst/>
            <a:gdLst>
              <a:gd name="connsiteX0" fmla="*/ 458080 w 3292931"/>
              <a:gd name="connsiteY0" fmla="*/ 651563 h 1207887"/>
              <a:gd name="connsiteX1" fmla="*/ 84007 w 3292931"/>
              <a:gd name="connsiteY1" fmla="*/ 873236 h 1207887"/>
              <a:gd name="connsiteX2" fmla="*/ 880 w 3292931"/>
              <a:gd name="connsiteY2" fmla="*/ 734690 h 1207887"/>
              <a:gd name="connsiteX3" fmla="*/ 111716 w 3292931"/>
              <a:gd name="connsiteY3" fmla="*/ 499163 h 1207887"/>
              <a:gd name="connsiteX4" fmla="*/ 361098 w 3292931"/>
              <a:gd name="connsiteY4" fmla="*/ 346763 h 1207887"/>
              <a:gd name="connsiteX5" fmla="*/ 707462 w 3292931"/>
              <a:gd name="connsiteY5" fmla="*/ 222072 h 1207887"/>
              <a:gd name="connsiteX6" fmla="*/ 1039971 w 3292931"/>
              <a:gd name="connsiteY6" fmla="*/ 138945 h 1207887"/>
              <a:gd name="connsiteX7" fmla="*/ 1275498 w 3292931"/>
              <a:gd name="connsiteY7" fmla="*/ 125090 h 1207887"/>
              <a:gd name="connsiteX8" fmla="*/ 1441753 w 3292931"/>
              <a:gd name="connsiteY8" fmla="*/ 41963 h 1207887"/>
              <a:gd name="connsiteX9" fmla="*/ 1760407 w 3292931"/>
              <a:gd name="connsiteY9" fmla="*/ 97381 h 1207887"/>
              <a:gd name="connsiteX10" fmla="*/ 1898953 w 3292931"/>
              <a:gd name="connsiteY10" fmla="*/ 125090 h 1207887"/>
              <a:gd name="connsiteX11" fmla="*/ 2037498 w 3292931"/>
              <a:gd name="connsiteY11" fmla="*/ 138945 h 1207887"/>
              <a:gd name="connsiteX12" fmla="*/ 2342298 w 3292931"/>
              <a:gd name="connsiteY12" fmla="*/ 28108 h 1207887"/>
              <a:gd name="connsiteX13" fmla="*/ 2605535 w 3292931"/>
              <a:gd name="connsiteY13" fmla="*/ 83527 h 1207887"/>
              <a:gd name="connsiteX14" fmla="*/ 2882625 w 3292931"/>
              <a:gd name="connsiteY14" fmla="*/ 399 h 1207887"/>
              <a:gd name="connsiteX15" fmla="*/ 3256698 w 3292931"/>
              <a:gd name="connsiteY15" fmla="*/ 125090 h 1207887"/>
              <a:gd name="connsiteX16" fmla="*/ 3270553 w 3292931"/>
              <a:gd name="connsiteY16" fmla="*/ 360617 h 1207887"/>
              <a:gd name="connsiteX17" fmla="*/ 3187425 w 3292931"/>
              <a:gd name="connsiteY17" fmla="*/ 554581 h 1207887"/>
              <a:gd name="connsiteX18" fmla="*/ 3048880 w 3292931"/>
              <a:gd name="connsiteY18" fmla="*/ 859381 h 1207887"/>
              <a:gd name="connsiteX19" fmla="*/ 3076589 w 3292931"/>
              <a:gd name="connsiteY19" fmla="*/ 1025636 h 1207887"/>
              <a:gd name="connsiteX20" fmla="*/ 2924189 w 3292931"/>
              <a:gd name="connsiteY20" fmla="*/ 1191890 h 1207887"/>
              <a:gd name="connsiteX21" fmla="*/ 2938044 w 3292931"/>
              <a:gd name="connsiteY21" fmla="*/ 1191890 h 120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92931" h="1207887">
                <a:moveTo>
                  <a:pt x="458080" y="651563"/>
                </a:moveTo>
                <a:cubicBezTo>
                  <a:pt x="309143" y="755472"/>
                  <a:pt x="160207" y="859382"/>
                  <a:pt x="84007" y="873236"/>
                </a:cubicBezTo>
                <a:cubicBezTo>
                  <a:pt x="7807" y="887090"/>
                  <a:pt x="-3738" y="797035"/>
                  <a:pt x="880" y="734690"/>
                </a:cubicBezTo>
                <a:cubicBezTo>
                  <a:pt x="5498" y="672345"/>
                  <a:pt x="51680" y="563817"/>
                  <a:pt x="111716" y="499163"/>
                </a:cubicBezTo>
                <a:cubicBezTo>
                  <a:pt x="171752" y="434509"/>
                  <a:pt x="261807" y="392945"/>
                  <a:pt x="361098" y="346763"/>
                </a:cubicBezTo>
                <a:cubicBezTo>
                  <a:pt x="460389" y="300581"/>
                  <a:pt x="594317" y="256708"/>
                  <a:pt x="707462" y="222072"/>
                </a:cubicBezTo>
                <a:cubicBezTo>
                  <a:pt x="820607" y="187436"/>
                  <a:pt x="945298" y="155109"/>
                  <a:pt x="1039971" y="138945"/>
                </a:cubicBezTo>
                <a:cubicBezTo>
                  <a:pt x="1134644" y="122781"/>
                  <a:pt x="1208534" y="141254"/>
                  <a:pt x="1275498" y="125090"/>
                </a:cubicBezTo>
                <a:cubicBezTo>
                  <a:pt x="1342462" y="108926"/>
                  <a:pt x="1360935" y="46581"/>
                  <a:pt x="1441753" y="41963"/>
                </a:cubicBezTo>
                <a:cubicBezTo>
                  <a:pt x="1522571" y="37345"/>
                  <a:pt x="1684207" y="83527"/>
                  <a:pt x="1760407" y="97381"/>
                </a:cubicBezTo>
                <a:cubicBezTo>
                  <a:pt x="1836607" y="111235"/>
                  <a:pt x="1852771" y="118163"/>
                  <a:pt x="1898953" y="125090"/>
                </a:cubicBezTo>
                <a:cubicBezTo>
                  <a:pt x="1945135" y="132017"/>
                  <a:pt x="1963607" y="155109"/>
                  <a:pt x="2037498" y="138945"/>
                </a:cubicBezTo>
                <a:cubicBezTo>
                  <a:pt x="2111389" y="122781"/>
                  <a:pt x="2247625" y="37344"/>
                  <a:pt x="2342298" y="28108"/>
                </a:cubicBezTo>
                <a:cubicBezTo>
                  <a:pt x="2436971" y="18872"/>
                  <a:pt x="2515481" y="88145"/>
                  <a:pt x="2605535" y="83527"/>
                </a:cubicBezTo>
                <a:cubicBezTo>
                  <a:pt x="2695589" y="78909"/>
                  <a:pt x="2774098" y="-6528"/>
                  <a:pt x="2882625" y="399"/>
                </a:cubicBezTo>
                <a:cubicBezTo>
                  <a:pt x="2991152" y="7326"/>
                  <a:pt x="3192043" y="65054"/>
                  <a:pt x="3256698" y="125090"/>
                </a:cubicBezTo>
                <a:cubicBezTo>
                  <a:pt x="3321353" y="185126"/>
                  <a:pt x="3282099" y="289035"/>
                  <a:pt x="3270553" y="360617"/>
                </a:cubicBezTo>
                <a:cubicBezTo>
                  <a:pt x="3259007" y="432199"/>
                  <a:pt x="3224371" y="471454"/>
                  <a:pt x="3187425" y="554581"/>
                </a:cubicBezTo>
                <a:cubicBezTo>
                  <a:pt x="3150479" y="637708"/>
                  <a:pt x="3067353" y="780872"/>
                  <a:pt x="3048880" y="859381"/>
                </a:cubicBezTo>
                <a:cubicBezTo>
                  <a:pt x="3030407" y="937890"/>
                  <a:pt x="3097371" y="970218"/>
                  <a:pt x="3076589" y="1025636"/>
                </a:cubicBezTo>
                <a:cubicBezTo>
                  <a:pt x="3055807" y="1081054"/>
                  <a:pt x="2947280" y="1164181"/>
                  <a:pt x="2924189" y="1191890"/>
                </a:cubicBezTo>
                <a:cubicBezTo>
                  <a:pt x="2901098" y="1219599"/>
                  <a:pt x="2919571" y="1205744"/>
                  <a:pt x="2938044" y="119189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128655" y="2410691"/>
            <a:ext cx="3172690" cy="1580811"/>
          </a:xfrm>
          <a:custGeom>
            <a:avLst/>
            <a:gdLst>
              <a:gd name="connsiteX0" fmla="*/ 734290 w 3172690"/>
              <a:gd name="connsiteY0" fmla="*/ 0 h 1580811"/>
              <a:gd name="connsiteX1" fmla="*/ 595745 w 3172690"/>
              <a:gd name="connsiteY1" fmla="*/ 180109 h 1580811"/>
              <a:gd name="connsiteX2" fmla="*/ 415636 w 3172690"/>
              <a:gd name="connsiteY2" fmla="*/ 207818 h 1580811"/>
              <a:gd name="connsiteX3" fmla="*/ 318654 w 3172690"/>
              <a:gd name="connsiteY3" fmla="*/ 277091 h 1580811"/>
              <a:gd name="connsiteX4" fmla="*/ 221672 w 3172690"/>
              <a:gd name="connsiteY4" fmla="*/ 374073 h 1580811"/>
              <a:gd name="connsiteX5" fmla="*/ 138545 w 3172690"/>
              <a:gd name="connsiteY5" fmla="*/ 415636 h 1580811"/>
              <a:gd name="connsiteX6" fmla="*/ 41563 w 3172690"/>
              <a:gd name="connsiteY6" fmla="*/ 554182 h 1580811"/>
              <a:gd name="connsiteX7" fmla="*/ 0 w 3172690"/>
              <a:gd name="connsiteY7" fmla="*/ 692727 h 1580811"/>
              <a:gd name="connsiteX8" fmla="*/ 41563 w 3172690"/>
              <a:gd name="connsiteY8" fmla="*/ 720436 h 1580811"/>
              <a:gd name="connsiteX9" fmla="*/ 180109 w 3172690"/>
              <a:gd name="connsiteY9" fmla="*/ 692727 h 1580811"/>
              <a:gd name="connsiteX10" fmla="*/ 249381 w 3172690"/>
              <a:gd name="connsiteY10" fmla="*/ 665018 h 1580811"/>
              <a:gd name="connsiteX11" fmla="*/ 415636 w 3172690"/>
              <a:gd name="connsiteY11" fmla="*/ 637309 h 1580811"/>
              <a:gd name="connsiteX12" fmla="*/ 526472 w 3172690"/>
              <a:gd name="connsiteY12" fmla="*/ 637309 h 1580811"/>
              <a:gd name="connsiteX13" fmla="*/ 623454 w 3172690"/>
              <a:gd name="connsiteY13" fmla="*/ 651164 h 1580811"/>
              <a:gd name="connsiteX14" fmla="*/ 706581 w 3172690"/>
              <a:gd name="connsiteY14" fmla="*/ 706582 h 1580811"/>
              <a:gd name="connsiteX15" fmla="*/ 789709 w 3172690"/>
              <a:gd name="connsiteY15" fmla="*/ 734291 h 1580811"/>
              <a:gd name="connsiteX16" fmla="*/ 858981 w 3172690"/>
              <a:gd name="connsiteY16" fmla="*/ 748145 h 1580811"/>
              <a:gd name="connsiteX17" fmla="*/ 942109 w 3172690"/>
              <a:gd name="connsiteY17" fmla="*/ 803564 h 1580811"/>
              <a:gd name="connsiteX18" fmla="*/ 1025236 w 3172690"/>
              <a:gd name="connsiteY18" fmla="*/ 928254 h 1580811"/>
              <a:gd name="connsiteX19" fmla="*/ 1122218 w 3172690"/>
              <a:gd name="connsiteY19" fmla="*/ 1177636 h 1580811"/>
              <a:gd name="connsiteX20" fmla="*/ 1149927 w 3172690"/>
              <a:gd name="connsiteY20" fmla="*/ 1246909 h 1580811"/>
              <a:gd name="connsiteX21" fmla="*/ 1191490 w 3172690"/>
              <a:gd name="connsiteY21" fmla="*/ 1302327 h 1580811"/>
              <a:gd name="connsiteX22" fmla="*/ 1302327 w 3172690"/>
              <a:gd name="connsiteY22" fmla="*/ 1316182 h 1580811"/>
              <a:gd name="connsiteX23" fmla="*/ 1440872 w 3172690"/>
              <a:gd name="connsiteY23" fmla="*/ 1302327 h 1580811"/>
              <a:gd name="connsiteX24" fmla="*/ 1620981 w 3172690"/>
              <a:gd name="connsiteY24" fmla="*/ 1385454 h 1580811"/>
              <a:gd name="connsiteX25" fmla="*/ 1717963 w 3172690"/>
              <a:gd name="connsiteY25" fmla="*/ 1482436 h 1580811"/>
              <a:gd name="connsiteX26" fmla="*/ 1828800 w 3172690"/>
              <a:gd name="connsiteY26" fmla="*/ 1579418 h 1580811"/>
              <a:gd name="connsiteX27" fmla="*/ 2036618 w 3172690"/>
              <a:gd name="connsiteY27" fmla="*/ 1537854 h 1580811"/>
              <a:gd name="connsiteX28" fmla="*/ 2230581 w 3172690"/>
              <a:gd name="connsiteY28" fmla="*/ 1510145 h 1580811"/>
              <a:gd name="connsiteX29" fmla="*/ 2396836 w 3172690"/>
              <a:gd name="connsiteY29" fmla="*/ 1413164 h 1580811"/>
              <a:gd name="connsiteX30" fmla="*/ 2549236 w 3172690"/>
              <a:gd name="connsiteY30" fmla="*/ 1399309 h 1580811"/>
              <a:gd name="connsiteX31" fmla="*/ 2687781 w 3172690"/>
              <a:gd name="connsiteY31" fmla="*/ 1413164 h 1580811"/>
              <a:gd name="connsiteX32" fmla="*/ 2757054 w 3172690"/>
              <a:gd name="connsiteY32" fmla="*/ 1371600 h 1580811"/>
              <a:gd name="connsiteX33" fmla="*/ 2757054 w 3172690"/>
              <a:gd name="connsiteY33" fmla="*/ 1316182 h 1580811"/>
              <a:gd name="connsiteX34" fmla="*/ 2798618 w 3172690"/>
              <a:gd name="connsiteY34" fmla="*/ 1149927 h 1580811"/>
              <a:gd name="connsiteX35" fmla="*/ 2895600 w 3172690"/>
              <a:gd name="connsiteY35" fmla="*/ 1025236 h 1580811"/>
              <a:gd name="connsiteX36" fmla="*/ 3048000 w 3172690"/>
              <a:gd name="connsiteY36" fmla="*/ 942109 h 1580811"/>
              <a:gd name="connsiteX37" fmla="*/ 3089563 w 3172690"/>
              <a:gd name="connsiteY37" fmla="*/ 775854 h 1580811"/>
              <a:gd name="connsiteX38" fmla="*/ 3144981 w 3172690"/>
              <a:gd name="connsiteY38" fmla="*/ 637309 h 1580811"/>
              <a:gd name="connsiteX39" fmla="*/ 3172690 w 3172690"/>
              <a:gd name="connsiteY39" fmla="*/ 581891 h 1580811"/>
              <a:gd name="connsiteX40" fmla="*/ 3172690 w 3172690"/>
              <a:gd name="connsiteY40" fmla="*/ 581891 h 158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72690" h="1580811">
                <a:moveTo>
                  <a:pt x="734290" y="0"/>
                </a:moveTo>
                <a:cubicBezTo>
                  <a:pt x="691572" y="72736"/>
                  <a:pt x="648854" y="145473"/>
                  <a:pt x="595745" y="180109"/>
                </a:cubicBezTo>
                <a:cubicBezTo>
                  <a:pt x="542636" y="214745"/>
                  <a:pt x="461818" y="191654"/>
                  <a:pt x="415636" y="207818"/>
                </a:cubicBezTo>
                <a:cubicBezTo>
                  <a:pt x="369454" y="223982"/>
                  <a:pt x="350981" y="249382"/>
                  <a:pt x="318654" y="277091"/>
                </a:cubicBezTo>
                <a:cubicBezTo>
                  <a:pt x="286327" y="304800"/>
                  <a:pt x="251690" y="350982"/>
                  <a:pt x="221672" y="374073"/>
                </a:cubicBezTo>
                <a:cubicBezTo>
                  <a:pt x="191654" y="397164"/>
                  <a:pt x="168563" y="385618"/>
                  <a:pt x="138545" y="415636"/>
                </a:cubicBezTo>
                <a:cubicBezTo>
                  <a:pt x="108527" y="445654"/>
                  <a:pt x="64654" y="508000"/>
                  <a:pt x="41563" y="554182"/>
                </a:cubicBezTo>
                <a:cubicBezTo>
                  <a:pt x="18472" y="600364"/>
                  <a:pt x="0" y="665018"/>
                  <a:pt x="0" y="692727"/>
                </a:cubicBezTo>
                <a:cubicBezTo>
                  <a:pt x="0" y="720436"/>
                  <a:pt x="11545" y="720436"/>
                  <a:pt x="41563" y="720436"/>
                </a:cubicBezTo>
                <a:cubicBezTo>
                  <a:pt x="71581" y="720436"/>
                  <a:pt x="145473" y="701963"/>
                  <a:pt x="180109" y="692727"/>
                </a:cubicBezTo>
                <a:cubicBezTo>
                  <a:pt x="214745" y="683491"/>
                  <a:pt x="210126" y="674254"/>
                  <a:pt x="249381" y="665018"/>
                </a:cubicBezTo>
                <a:cubicBezTo>
                  <a:pt x="288636" y="655782"/>
                  <a:pt x="369454" y="641927"/>
                  <a:pt x="415636" y="637309"/>
                </a:cubicBezTo>
                <a:cubicBezTo>
                  <a:pt x="461818" y="632691"/>
                  <a:pt x="491836" y="635000"/>
                  <a:pt x="526472" y="637309"/>
                </a:cubicBezTo>
                <a:cubicBezTo>
                  <a:pt x="561108" y="639618"/>
                  <a:pt x="593436" y="639619"/>
                  <a:pt x="623454" y="651164"/>
                </a:cubicBezTo>
                <a:cubicBezTo>
                  <a:pt x="653472" y="662709"/>
                  <a:pt x="678872" y="692728"/>
                  <a:pt x="706581" y="706582"/>
                </a:cubicBezTo>
                <a:cubicBezTo>
                  <a:pt x="734290" y="720436"/>
                  <a:pt x="764309" y="727364"/>
                  <a:pt x="789709" y="734291"/>
                </a:cubicBezTo>
                <a:cubicBezTo>
                  <a:pt x="815109" y="741218"/>
                  <a:pt x="833581" y="736599"/>
                  <a:pt x="858981" y="748145"/>
                </a:cubicBezTo>
                <a:cubicBezTo>
                  <a:pt x="884381" y="759691"/>
                  <a:pt x="914400" y="773546"/>
                  <a:pt x="942109" y="803564"/>
                </a:cubicBezTo>
                <a:cubicBezTo>
                  <a:pt x="969818" y="833582"/>
                  <a:pt x="995218" y="865909"/>
                  <a:pt x="1025236" y="928254"/>
                </a:cubicBezTo>
                <a:cubicBezTo>
                  <a:pt x="1055254" y="990599"/>
                  <a:pt x="1101436" y="1124527"/>
                  <a:pt x="1122218" y="1177636"/>
                </a:cubicBezTo>
                <a:cubicBezTo>
                  <a:pt x="1143000" y="1230745"/>
                  <a:pt x="1138382" y="1226127"/>
                  <a:pt x="1149927" y="1246909"/>
                </a:cubicBezTo>
                <a:cubicBezTo>
                  <a:pt x="1161472" y="1267691"/>
                  <a:pt x="1166090" y="1290781"/>
                  <a:pt x="1191490" y="1302327"/>
                </a:cubicBezTo>
                <a:cubicBezTo>
                  <a:pt x="1216890" y="1313873"/>
                  <a:pt x="1260763" y="1316182"/>
                  <a:pt x="1302327" y="1316182"/>
                </a:cubicBezTo>
                <a:cubicBezTo>
                  <a:pt x="1343891" y="1316182"/>
                  <a:pt x="1387763" y="1290782"/>
                  <a:pt x="1440872" y="1302327"/>
                </a:cubicBezTo>
                <a:cubicBezTo>
                  <a:pt x="1493981" y="1313872"/>
                  <a:pt x="1574799" y="1355436"/>
                  <a:pt x="1620981" y="1385454"/>
                </a:cubicBezTo>
                <a:cubicBezTo>
                  <a:pt x="1667163" y="1415472"/>
                  <a:pt x="1683327" y="1450109"/>
                  <a:pt x="1717963" y="1482436"/>
                </a:cubicBezTo>
                <a:cubicBezTo>
                  <a:pt x="1752599" y="1514763"/>
                  <a:pt x="1775691" y="1570182"/>
                  <a:pt x="1828800" y="1579418"/>
                </a:cubicBezTo>
                <a:cubicBezTo>
                  <a:pt x="1881909" y="1588654"/>
                  <a:pt x="1969655" y="1549399"/>
                  <a:pt x="2036618" y="1537854"/>
                </a:cubicBezTo>
                <a:cubicBezTo>
                  <a:pt x="2103581" y="1526309"/>
                  <a:pt x="2170545" y="1530927"/>
                  <a:pt x="2230581" y="1510145"/>
                </a:cubicBezTo>
                <a:cubicBezTo>
                  <a:pt x="2290617" y="1489363"/>
                  <a:pt x="2343727" y="1431637"/>
                  <a:pt x="2396836" y="1413164"/>
                </a:cubicBezTo>
                <a:cubicBezTo>
                  <a:pt x="2449945" y="1394691"/>
                  <a:pt x="2500745" y="1399309"/>
                  <a:pt x="2549236" y="1399309"/>
                </a:cubicBezTo>
                <a:cubicBezTo>
                  <a:pt x="2597727" y="1399309"/>
                  <a:pt x="2653145" y="1417782"/>
                  <a:pt x="2687781" y="1413164"/>
                </a:cubicBezTo>
                <a:cubicBezTo>
                  <a:pt x="2722417" y="1408546"/>
                  <a:pt x="2745508" y="1387764"/>
                  <a:pt x="2757054" y="1371600"/>
                </a:cubicBezTo>
                <a:cubicBezTo>
                  <a:pt x="2768600" y="1355436"/>
                  <a:pt x="2750127" y="1353127"/>
                  <a:pt x="2757054" y="1316182"/>
                </a:cubicBezTo>
                <a:cubicBezTo>
                  <a:pt x="2763981" y="1279237"/>
                  <a:pt x="2775527" y="1198418"/>
                  <a:pt x="2798618" y="1149927"/>
                </a:cubicBezTo>
                <a:cubicBezTo>
                  <a:pt x="2821709" y="1101436"/>
                  <a:pt x="2854036" y="1059872"/>
                  <a:pt x="2895600" y="1025236"/>
                </a:cubicBezTo>
                <a:cubicBezTo>
                  <a:pt x="2937164" y="990600"/>
                  <a:pt x="3015673" y="983673"/>
                  <a:pt x="3048000" y="942109"/>
                </a:cubicBezTo>
                <a:cubicBezTo>
                  <a:pt x="3080327" y="900545"/>
                  <a:pt x="3073400" y="826654"/>
                  <a:pt x="3089563" y="775854"/>
                </a:cubicBezTo>
                <a:cubicBezTo>
                  <a:pt x="3105726" y="725054"/>
                  <a:pt x="3131127" y="669636"/>
                  <a:pt x="3144981" y="637309"/>
                </a:cubicBezTo>
                <a:cubicBezTo>
                  <a:pt x="3158835" y="604982"/>
                  <a:pt x="3172690" y="581891"/>
                  <a:pt x="3172690" y="581891"/>
                </a:cubicBezTo>
                <a:lnTo>
                  <a:pt x="3172690" y="581891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09" y="332656"/>
            <a:ext cx="8229600" cy="1143000"/>
          </a:xfrm>
        </p:spPr>
        <p:txBody>
          <a:bodyPr/>
          <a:lstStyle/>
          <a:p>
            <a:r>
              <a:rPr lang="ru-RU" dirty="0" smtClean="0"/>
              <a:t>Игра «Собери нужные вещи»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3947">
            <a:off x="352576" y="2037883"/>
            <a:ext cx="2339752" cy="156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57192"/>
            <a:ext cx="1575620" cy="1575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8" y="1532829"/>
            <a:ext cx="293981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991">
            <a:off x="191153" y="3899973"/>
            <a:ext cx="2886383" cy="2164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0304"/>
            <a:ext cx="2286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8567">
            <a:off x="3049438" y="3859740"/>
            <a:ext cx="2679761" cy="2679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90" y="1844824"/>
            <a:ext cx="2920993" cy="16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1143000"/>
          </a:xfrm>
        </p:spPr>
        <p:txBody>
          <a:bodyPr/>
          <a:lstStyle/>
          <a:p>
            <a:r>
              <a:rPr lang="ru-RU" dirty="0" smtClean="0"/>
              <a:t>Мой путь в Японию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09390" cy="5040560"/>
          </a:xfrm>
        </p:spPr>
      </p:pic>
      <p:sp>
        <p:nvSpPr>
          <p:cNvPr id="3" name="Полилиния 2"/>
          <p:cNvSpPr/>
          <p:nvPr/>
        </p:nvSpPr>
        <p:spPr>
          <a:xfrm>
            <a:off x="3893093" y="2382982"/>
            <a:ext cx="3550594" cy="3021084"/>
          </a:xfrm>
          <a:custGeom>
            <a:avLst/>
            <a:gdLst>
              <a:gd name="connsiteX0" fmla="*/ 1025271 w 3550594"/>
              <a:gd name="connsiteY0" fmla="*/ 27709 h 3021084"/>
              <a:gd name="connsiteX1" fmla="*/ 692762 w 3550594"/>
              <a:gd name="connsiteY1" fmla="*/ 207818 h 3021084"/>
              <a:gd name="connsiteX2" fmla="*/ 512652 w 3550594"/>
              <a:gd name="connsiteY2" fmla="*/ 0 h 3021084"/>
              <a:gd name="connsiteX3" fmla="*/ 249416 w 3550594"/>
              <a:gd name="connsiteY3" fmla="*/ 207818 h 3021084"/>
              <a:gd name="connsiteX4" fmla="*/ 152434 w 3550594"/>
              <a:gd name="connsiteY4" fmla="*/ 692727 h 3021084"/>
              <a:gd name="connsiteX5" fmla="*/ 34 w 3550594"/>
              <a:gd name="connsiteY5" fmla="*/ 1288473 h 3021084"/>
              <a:gd name="connsiteX6" fmla="*/ 166289 w 3550594"/>
              <a:gd name="connsiteY6" fmla="*/ 1814945 h 3021084"/>
              <a:gd name="connsiteX7" fmla="*/ 415671 w 3550594"/>
              <a:gd name="connsiteY7" fmla="*/ 2355273 h 3021084"/>
              <a:gd name="connsiteX8" fmla="*/ 1205380 w 3550594"/>
              <a:gd name="connsiteY8" fmla="*/ 3020291 h 3021084"/>
              <a:gd name="connsiteX9" fmla="*/ 2867925 w 3550594"/>
              <a:gd name="connsiteY9" fmla="*/ 2216727 h 3021084"/>
              <a:gd name="connsiteX10" fmla="*/ 3519089 w 3550594"/>
              <a:gd name="connsiteY10" fmla="*/ 1496291 h 3021084"/>
              <a:gd name="connsiteX11" fmla="*/ 3449816 w 3550594"/>
              <a:gd name="connsiteY11" fmla="*/ 609600 h 3021084"/>
              <a:gd name="connsiteX12" fmla="*/ 3463671 w 3550594"/>
              <a:gd name="connsiteY12" fmla="*/ 609600 h 3021084"/>
              <a:gd name="connsiteX13" fmla="*/ 3449816 w 3550594"/>
              <a:gd name="connsiteY13" fmla="*/ 568036 h 302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50594" h="3021084">
                <a:moveTo>
                  <a:pt x="1025271" y="27709"/>
                </a:moveTo>
                <a:cubicBezTo>
                  <a:pt x="901734" y="120072"/>
                  <a:pt x="778198" y="212436"/>
                  <a:pt x="692762" y="207818"/>
                </a:cubicBezTo>
                <a:cubicBezTo>
                  <a:pt x="607325" y="203200"/>
                  <a:pt x="586543" y="0"/>
                  <a:pt x="512652" y="0"/>
                </a:cubicBezTo>
                <a:cubicBezTo>
                  <a:pt x="438761" y="0"/>
                  <a:pt x="309452" y="92364"/>
                  <a:pt x="249416" y="207818"/>
                </a:cubicBezTo>
                <a:cubicBezTo>
                  <a:pt x="189380" y="323273"/>
                  <a:pt x="193998" y="512618"/>
                  <a:pt x="152434" y="692727"/>
                </a:cubicBezTo>
                <a:cubicBezTo>
                  <a:pt x="110870" y="872836"/>
                  <a:pt x="-2275" y="1101437"/>
                  <a:pt x="34" y="1288473"/>
                </a:cubicBezTo>
                <a:cubicBezTo>
                  <a:pt x="2343" y="1475509"/>
                  <a:pt x="97016" y="1637145"/>
                  <a:pt x="166289" y="1814945"/>
                </a:cubicBezTo>
                <a:cubicBezTo>
                  <a:pt x="235562" y="1992745"/>
                  <a:pt x="242489" y="2154382"/>
                  <a:pt x="415671" y="2355273"/>
                </a:cubicBezTo>
                <a:cubicBezTo>
                  <a:pt x="588853" y="2556164"/>
                  <a:pt x="796671" y="3043382"/>
                  <a:pt x="1205380" y="3020291"/>
                </a:cubicBezTo>
                <a:cubicBezTo>
                  <a:pt x="1614089" y="2997200"/>
                  <a:pt x="2482307" y="2470727"/>
                  <a:pt x="2867925" y="2216727"/>
                </a:cubicBezTo>
                <a:cubicBezTo>
                  <a:pt x="3253543" y="1962727"/>
                  <a:pt x="3422107" y="1764146"/>
                  <a:pt x="3519089" y="1496291"/>
                </a:cubicBezTo>
                <a:cubicBezTo>
                  <a:pt x="3616071" y="1228437"/>
                  <a:pt x="3459052" y="757382"/>
                  <a:pt x="3449816" y="609600"/>
                </a:cubicBezTo>
                <a:cubicBezTo>
                  <a:pt x="3440580" y="461818"/>
                  <a:pt x="3463671" y="616527"/>
                  <a:pt x="3463671" y="609600"/>
                </a:cubicBezTo>
                <a:cubicBezTo>
                  <a:pt x="3463671" y="602673"/>
                  <a:pt x="3456743" y="585354"/>
                  <a:pt x="3449816" y="5680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418720" y="1759128"/>
            <a:ext cx="3292931" cy="1207887"/>
          </a:xfrm>
          <a:custGeom>
            <a:avLst/>
            <a:gdLst>
              <a:gd name="connsiteX0" fmla="*/ 458080 w 3292931"/>
              <a:gd name="connsiteY0" fmla="*/ 651563 h 1207887"/>
              <a:gd name="connsiteX1" fmla="*/ 84007 w 3292931"/>
              <a:gd name="connsiteY1" fmla="*/ 873236 h 1207887"/>
              <a:gd name="connsiteX2" fmla="*/ 880 w 3292931"/>
              <a:gd name="connsiteY2" fmla="*/ 734690 h 1207887"/>
              <a:gd name="connsiteX3" fmla="*/ 111716 w 3292931"/>
              <a:gd name="connsiteY3" fmla="*/ 499163 h 1207887"/>
              <a:gd name="connsiteX4" fmla="*/ 361098 w 3292931"/>
              <a:gd name="connsiteY4" fmla="*/ 346763 h 1207887"/>
              <a:gd name="connsiteX5" fmla="*/ 707462 w 3292931"/>
              <a:gd name="connsiteY5" fmla="*/ 222072 h 1207887"/>
              <a:gd name="connsiteX6" fmla="*/ 1039971 w 3292931"/>
              <a:gd name="connsiteY6" fmla="*/ 138945 h 1207887"/>
              <a:gd name="connsiteX7" fmla="*/ 1275498 w 3292931"/>
              <a:gd name="connsiteY7" fmla="*/ 125090 h 1207887"/>
              <a:gd name="connsiteX8" fmla="*/ 1441753 w 3292931"/>
              <a:gd name="connsiteY8" fmla="*/ 41963 h 1207887"/>
              <a:gd name="connsiteX9" fmla="*/ 1760407 w 3292931"/>
              <a:gd name="connsiteY9" fmla="*/ 97381 h 1207887"/>
              <a:gd name="connsiteX10" fmla="*/ 1898953 w 3292931"/>
              <a:gd name="connsiteY10" fmla="*/ 125090 h 1207887"/>
              <a:gd name="connsiteX11" fmla="*/ 2037498 w 3292931"/>
              <a:gd name="connsiteY11" fmla="*/ 138945 h 1207887"/>
              <a:gd name="connsiteX12" fmla="*/ 2342298 w 3292931"/>
              <a:gd name="connsiteY12" fmla="*/ 28108 h 1207887"/>
              <a:gd name="connsiteX13" fmla="*/ 2605535 w 3292931"/>
              <a:gd name="connsiteY13" fmla="*/ 83527 h 1207887"/>
              <a:gd name="connsiteX14" fmla="*/ 2882625 w 3292931"/>
              <a:gd name="connsiteY14" fmla="*/ 399 h 1207887"/>
              <a:gd name="connsiteX15" fmla="*/ 3256698 w 3292931"/>
              <a:gd name="connsiteY15" fmla="*/ 125090 h 1207887"/>
              <a:gd name="connsiteX16" fmla="*/ 3270553 w 3292931"/>
              <a:gd name="connsiteY16" fmla="*/ 360617 h 1207887"/>
              <a:gd name="connsiteX17" fmla="*/ 3187425 w 3292931"/>
              <a:gd name="connsiteY17" fmla="*/ 554581 h 1207887"/>
              <a:gd name="connsiteX18" fmla="*/ 3048880 w 3292931"/>
              <a:gd name="connsiteY18" fmla="*/ 859381 h 1207887"/>
              <a:gd name="connsiteX19" fmla="*/ 3076589 w 3292931"/>
              <a:gd name="connsiteY19" fmla="*/ 1025636 h 1207887"/>
              <a:gd name="connsiteX20" fmla="*/ 2924189 w 3292931"/>
              <a:gd name="connsiteY20" fmla="*/ 1191890 h 1207887"/>
              <a:gd name="connsiteX21" fmla="*/ 2938044 w 3292931"/>
              <a:gd name="connsiteY21" fmla="*/ 1191890 h 120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92931" h="1207887">
                <a:moveTo>
                  <a:pt x="458080" y="651563"/>
                </a:moveTo>
                <a:cubicBezTo>
                  <a:pt x="309143" y="755472"/>
                  <a:pt x="160207" y="859382"/>
                  <a:pt x="84007" y="873236"/>
                </a:cubicBezTo>
                <a:cubicBezTo>
                  <a:pt x="7807" y="887090"/>
                  <a:pt x="-3738" y="797035"/>
                  <a:pt x="880" y="734690"/>
                </a:cubicBezTo>
                <a:cubicBezTo>
                  <a:pt x="5498" y="672345"/>
                  <a:pt x="51680" y="563817"/>
                  <a:pt x="111716" y="499163"/>
                </a:cubicBezTo>
                <a:cubicBezTo>
                  <a:pt x="171752" y="434509"/>
                  <a:pt x="261807" y="392945"/>
                  <a:pt x="361098" y="346763"/>
                </a:cubicBezTo>
                <a:cubicBezTo>
                  <a:pt x="460389" y="300581"/>
                  <a:pt x="594317" y="256708"/>
                  <a:pt x="707462" y="222072"/>
                </a:cubicBezTo>
                <a:cubicBezTo>
                  <a:pt x="820607" y="187436"/>
                  <a:pt x="945298" y="155109"/>
                  <a:pt x="1039971" y="138945"/>
                </a:cubicBezTo>
                <a:cubicBezTo>
                  <a:pt x="1134644" y="122781"/>
                  <a:pt x="1208534" y="141254"/>
                  <a:pt x="1275498" y="125090"/>
                </a:cubicBezTo>
                <a:cubicBezTo>
                  <a:pt x="1342462" y="108926"/>
                  <a:pt x="1360935" y="46581"/>
                  <a:pt x="1441753" y="41963"/>
                </a:cubicBezTo>
                <a:cubicBezTo>
                  <a:pt x="1522571" y="37345"/>
                  <a:pt x="1684207" y="83527"/>
                  <a:pt x="1760407" y="97381"/>
                </a:cubicBezTo>
                <a:cubicBezTo>
                  <a:pt x="1836607" y="111235"/>
                  <a:pt x="1852771" y="118163"/>
                  <a:pt x="1898953" y="125090"/>
                </a:cubicBezTo>
                <a:cubicBezTo>
                  <a:pt x="1945135" y="132017"/>
                  <a:pt x="1963607" y="155109"/>
                  <a:pt x="2037498" y="138945"/>
                </a:cubicBezTo>
                <a:cubicBezTo>
                  <a:pt x="2111389" y="122781"/>
                  <a:pt x="2247625" y="37344"/>
                  <a:pt x="2342298" y="28108"/>
                </a:cubicBezTo>
                <a:cubicBezTo>
                  <a:pt x="2436971" y="18872"/>
                  <a:pt x="2515481" y="88145"/>
                  <a:pt x="2605535" y="83527"/>
                </a:cubicBezTo>
                <a:cubicBezTo>
                  <a:pt x="2695589" y="78909"/>
                  <a:pt x="2774098" y="-6528"/>
                  <a:pt x="2882625" y="399"/>
                </a:cubicBezTo>
                <a:cubicBezTo>
                  <a:pt x="2991152" y="7326"/>
                  <a:pt x="3192043" y="65054"/>
                  <a:pt x="3256698" y="125090"/>
                </a:cubicBezTo>
                <a:cubicBezTo>
                  <a:pt x="3321353" y="185126"/>
                  <a:pt x="3282099" y="289035"/>
                  <a:pt x="3270553" y="360617"/>
                </a:cubicBezTo>
                <a:cubicBezTo>
                  <a:pt x="3259007" y="432199"/>
                  <a:pt x="3224371" y="471454"/>
                  <a:pt x="3187425" y="554581"/>
                </a:cubicBezTo>
                <a:cubicBezTo>
                  <a:pt x="3150479" y="637708"/>
                  <a:pt x="3067353" y="780872"/>
                  <a:pt x="3048880" y="859381"/>
                </a:cubicBezTo>
                <a:cubicBezTo>
                  <a:pt x="3030407" y="937890"/>
                  <a:pt x="3097371" y="970218"/>
                  <a:pt x="3076589" y="1025636"/>
                </a:cubicBezTo>
                <a:cubicBezTo>
                  <a:pt x="3055807" y="1081054"/>
                  <a:pt x="2947280" y="1164181"/>
                  <a:pt x="2924189" y="1191890"/>
                </a:cubicBezTo>
                <a:cubicBezTo>
                  <a:pt x="2901098" y="1219599"/>
                  <a:pt x="2919571" y="1205744"/>
                  <a:pt x="2938044" y="119189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128655" y="2410691"/>
            <a:ext cx="3172690" cy="1580811"/>
          </a:xfrm>
          <a:custGeom>
            <a:avLst/>
            <a:gdLst>
              <a:gd name="connsiteX0" fmla="*/ 734290 w 3172690"/>
              <a:gd name="connsiteY0" fmla="*/ 0 h 1580811"/>
              <a:gd name="connsiteX1" fmla="*/ 595745 w 3172690"/>
              <a:gd name="connsiteY1" fmla="*/ 180109 h 1580811"/>
              <a:gd name="connsiteX2" fmla="*/ 415636 w 3172690"/>
              <a:gd name="connsiteY2" fmla="*/ 207818 h 1580811"/>
              <a:gd name="connsiteX3" fmla="*/ 318654 w 3172690"/>
              <a:gd name="connsiteY3" fmla="*/ 277091 h 1580811"/>
              <a:gd name="connsiteX4" fmla="*/ 221672 w 3172690"/>
              <a:gd name="connsiteY4" fmla="*/ 374073 h 1580811"/>
              <a:gd name="connsiteX5" fmla="*/ 138545 w 3172690"/>
              <a:gd name="connsiteY5" fmla="*/ 415636 h 1580811"/>
              <a:gd name="connsiteX6" fmla="*/ 41563 w 3172690"/>
              <a:gd name="connsiteY6" fmla="*/ 554182 h 1580811"/>
              <a:gd name="connsiteX7" fmla="*/ 0 w 3172690"/>
              <a:gd name="connsiteY7" fmla="*/ 692727 h 1580811"/>
              <a:gd name="connsiteX8" fmla="*/ 41563 w 3172690"/>
              <a:gd name="connsiteY8" fmla="*/ 720436 h 1580811"/>
              <a:gd name="connsiteX9" fmla="*/ 180109 w 3172690"/>
              <a:gd name="connsiteY9" fmla="*/ 692727 h 1580811"/>
              <a:gd name="connsiteX10" fmla="*/ 249381 w 3172690"/>
              <a:gd name="connsiteY10" fmla="*/ 665018 h 1580811"/>
              <a:gd name="connsiteX11" fmla="*/ 415636 w 3172690"/>
              <a:gd name="connsiteY11" fmla="*/ 637309 h 1580811"/>
              <a:gd name="connsiteX12" fmla="*/ 526472 w 3172690"/>
              <a:gd name="connsiteY12" fmla="*/ 637309 h 1580811"/>
              <a:gd name="connsiteX13" fmla="*/ 623454 w 3172690"/>
              <a:gd name="connsiteY13" fmla="*/ 651164 h 1580811"/>
              <a:gd name="connsiteX14" fmla="*/ 706581 w 3172690"/>
              <a:gd name="connsiteY14" fmla="*/ 706582 h 1580811"/>
              <a:gd name="connsiteX15" fmla="*/ 789709 w 3172690"/>
              <a:gd name="connsiteY15" fmla="*/ 734291 h 1580811"/>
              <a:gd name="connsiteX16" fmla="*/ 858981 w 3172690"/>
              <a:gd name="connsiteY16" fmla="*/ 748145 h 1580811"/>
              <a:gd name="connsiteX17" fmla="*/ 942109 w 3172690"/>
              <a:gd name="connsiteY17" fmla="*/ 803564 h 1580811"/>
              <a:gd name="connsiteX18" fmla="*/ 1025236 w 3172690"/>
              <a:gd name="connsiteY18" fmla="*/ 928254 h 1580811"/>
              <a:gd name="connsiteX19" fmla="*/ 1122218 w 3172690"/>
              <a:gd name="connsiteY19" fmla="*/ 1177636 h 1580811"/>
              <a:gd name="connsiteX20" fmla="*/ 1149927 w 3172690"/>
              <a:gd name="connsiteY20" fmla="*/ 1246909 h 1580811"/>
              <a:gd name="connsiteX21" fmla="*/ 1191490 w 3172690"/>
              <a:gd name="connsiteY21" fmla="*/ 1302327 h 1580811"/>
              <a:gd name="connsiteX22" fmla="*/ 1302327 w 3172690"/>
              <a:gd name="connsiteY22" fmla="*/ 1316182 h 1580811"/>
              <a:gd name="connsiteX23" fmla="*/ 1440872 w 3172690"/>
              <a:gd name="connsiteY23" fmla="*/ 1302327 h 1580811"/>
              <a:gd name="connsiteX24" fmla="*/ 1620981 w 3172690"/>
              <a:gd name="connsiteY24" fmla="*/ 1385454 h 1580811"/>
              <a:gd name="connsiteX25" fmla="*/ 1717963 w 3172690"/>
              <a:gd name="connsiteY25" fmla="*/ 1482436 h 1580811"/>
              <a:gd name="connsiteX26" fmla="*/ 1828800 w 3172690"/>
              <a:gd name="connsiteY26" fmla="*/ 1579418 h 1580811"/>
              <a:gd name="connsiteX27" fmla="*/ 2036618 w 3172690"/>
              <a:gd name="connsiteY27" fmla="*/ 1537854 h 1580811"/>
              <a:gd name="connsiteX28" fmla="*/ 2230581 w 3172690"/>
              <a:gd name="connsiteY28" fmla="*/ 1510145 h 1580811"/>
              <a:gd name="connsiteX29" fmla="*/ 2396836 w 3172690"/>
              <a:gd name="connsiteY29" fmla="*/ 1413164 h 1580811"/>
              <a:gd name="connsiteX30" fmla="*/ 2549236 w 3172690"/>
              <a:gd name="connsiteY30" fmla="*/ 1399309 h 1580811"/>
              <a:gd name="connsiteX31" fmla="*/ 2687781 w 3172690"/>
              <a:gd name="connsiteY31" fmla="*/ 1413164 h 1580811"/>
              <a:gd name="connsiteX32" fmla="*/ 2757054 w 3172690"/>
              <a:gd name="connsiteY32" fmla="*/ 1371600 h 1580811"/>
              <a:gd name="connsiteX33" fmla="*/ 2757054 w 3172690"/>
              <a:gd name="connsiteY33" fmla="*/ 1316182 h 1580811"/>
              <a:gd name="connsiteX34" fmla="*/ 2798618 w 3172690"/>
              <a:gd name="connsiteY34" fmla="*/ 1149927 h 1580811"/>
              <a:gd name="connsiteX35" fmla="*/ 2895600 w 3172690"/>
              <a:gd name="connsiteY35" fmla="*/ 1025236 h 1580811"/>
              <a:gd name="connsiteX36" fmla="*/ 3048000 w 3172690"/>
              <a:gd name="connsiteY36" fmla="*/ 942109 h 1580811"/>
              <a:gd name="connsiteX37" fmla="*/ 3089563 w 3172690"/>
              <a:gd name="connsiteY37" fmla="*/ 775854 h 1580811"/>
              <a:gd name="connsiteX38" fmla="*/ 3144981 w 3172690"/>
              <a:gd name="connsiteY38" fmla="*/ 637309 h 1580811"/>
              <a:gd name="connsiteX39" fmla="*/ 3172690 w 3172690"/>
              <a:gd name="connsiteY39" fmla="*/ 581891 h 1580811"/>
              <a:gd name="connsiteX40" fmla="*/ 3172690 w 3172690"/>
              <a:gd name="connsiteY40" fmla="*/ 581891 h 158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72690" h="1580811">
                <a:moveTo>
                  <a:pt x="734290" y="0"/>
                </a:moveTo>
                <a:cubicBezTo>
                  <a:pt x="691572" y="72736"/>
                  <a:pt x="648854" y="145473"/>
                  <a:pt x="595745" y="180109"/>
                </a:cubicBezTo>
                <a:cubicBezTo>
                  <a:pt x="542636" y="214745"/>
                  <a:pt x="461818" y="191654"/>
                  <a:pt x="415636" y="207818"/>
                </a:cubicBezTo>
                <a:cubicBezTo>
                  <a:pt x="369454" y="223982"/>
                  <a:pt x="350981" y="249382"/>
                  <a:pt x="318654" y="277091"/>
                </a:cubicBezTo>
                <a:cubicBezTo>
                  <a:pt x="286327" y="304800"/>
                  <a:pt x="251690" y="350982"/>
                  <a:pt x="221672" y="374073"/>
                </a:cubicBezTo>
                <a:cubicBezTo>
                  <a:pt x="191654" y="397164"/>
                  <a:pt x="168563" y="385618"/>
                  <a:pt x="138545" y="415636"/>
                </a:cubicBezTo>
                <a:cubicBezTo>
                  <a:pt x="108527" y="445654"/>
                  <a:pt x="64654" y="508000"/>
                  <a:pt x="41563" y="554182"/>
                </a:cubicBezTo>
                <a:cubicBezTo>
                  <a:pt x="18472" y="600364"/>
                  <a:pt x="0" y="665018"/>
                  <a:pt x="0" y="692727"/>
                </a:cubicBezTo>
                <a:cubicBezTo>
                  <a:pt x="0" y="720436"/>
                  <a:pt x="11545" y="720436"/>
                  <a:pt x="41563" y="720436"/>
                </a:cubicBezTo>
                <a:cubicBezTo>
                  <a:pt x="71581" y="720436"/>
                  <a:pt x="145473" y="701963"/>
                  <a:pt x="180109" y="692727"/>
                </a:cubicBezTo>
                <a:cubicBezTo>
                  <a:pt x="214745" y="683491"/>
                  <a:pt x="210126" y="674254"/>
                  <a:pt x="249381" y="665018"/>
                </a:cubicBezTo>
                <a:cubicBezTo>
                  <a:pt x="288636" y="655782"/>
                  <a:pt x="369454" y="641927"/>
                  <a:pt x="415636" y="637309"/>
                </a:cubicBezTo>
                <a:cubicBezTo>
                  <a:pt x="461818" y="632691"/>
                  <a:pt x="491836" y="635000"/>
                  <a:pt x="526472" y="637309"/>
                </a:cubicBezTo>
                <a:cubicBezTo>
                  <a:pt x="561108" y="639618"/>
                  <a:pt x="593436" y="639619"/>
                  <a:pt x="623454" y="651164"/>
                </a:cubicBezTo>
                <a:cubicBezTo>
                  <a:pt x="653472" y="662709"/>
                  <a:pt x="678872" y="692728"/>
                  <a:pt x="706581" y="706582"/>
                </a:cubicBezTo>
                <a:cubicBezTo>
                  <a:pt x="734290" y="720436"/>
                  <a:pt x="764309" y="727364"/>
                  <a:pt x="789709" y="734291"/>
                </a:cubicBezTo>
                <a:cubicBezTo>
                  <a:pt x="815109" y="741218"/>
                  <a:pt x="833581" y="736599"/>
                  <a:pt x="858981" y="748145"/>
                </a:cubicBezTo>
                <a:cubicBezTo>
                  <a:pt x="884381" y="759691"/>
                  <a:pt x="914400" y="773546"/>
                  <a:pt x="942109" y="803564"/>
                </a:cubicBezTo>
                <a:cubicBezTo>
                  <a:pt x="969818" y="833582"/>
                  <a:pt x="995218" y="865909"/>
                  <a:pt x="1025236" y="928254"/>
                </a:cubicBezTo>
                <a:cubicBezTo>
                  <a:pt x="1055254" y="990599"/>
                  <a:pt x="1101436" y="1124527"/>
                  <a:pt x="1122218" y="1177636"/>
                </a:cubicBezTo>
                <a:cubicBezTo>
                  <a:pt x="1143000" y="1230745"/>
                  <a:pt x="1138382" y="1226127"/>
                  <a:pt x="1149927" y="1246909"/>
                </a:cubicBezTo>
                <a:cubicBezTo>
                  <a:pt x="1161472" y="1267691"/>
                  <a:pt x="1166090" y="1290781"/>
                  <a:pt x="1191490" y="1302327"/>
                </a:cubicBezTo>
                <a:cubicBezTo>
                  <a:pt x="1216890" y="1313873"/>
                  <a:pt x="1260763" y="1316182"/>
                  <a:pt x="1302327" y="1316182"/>
                </a:cubicBezTo>
                <a:cubicBezTo>
                  <a:pt x="1343891" y="1316182"/>
                  <a:pt x="1387763" y="1290782"/>
                  <a:pt x="1440872" y="1302327"/>
                </a:cubicBezTo>
                <a:cubicBezTo>
                  <a:pt x="1493981" y="1313872"/>
                  <a:pt x="1574799" y="1355436"/>
                  <a:pt x="1620981" y="1385454"/>
                </a:cubicBezTo>
                <a:cubicBezTo>
                  <a:pt x="1667163" y="1415472"/>
                  <a:pt x="1683327" y="1450109"/>
                  <a:pt x="1717963" y="1482436"/>
                </a:cubicBezTo>
                <a:cubicBezTo>
                  <a:pt x="1752599" y="1514763"/>
                  <a:pt x="1775691" y="1570182"/>
                  <a:pt x="1828800" y="1579418"/>
                </a:cubicBezTo>
                <a:cubicBezTo>
                  <a:pt x="1881909" y="1588654"/>
                  <a:pt x="1969655" y="1549399"/>
                  <a:pt x="2036618" y="1537854"/>
                </a:cubicBezTo>
                <a:cubicBezTo>
                  <a:pt x="2103581" y="1526309"/>
                  <a:pt x="2170545" y="1530927"/>
                  <a:pt x="2230581" y="1510145"/>
                </a:cubicBezTo>
                <a:cubicBezTo>
                  <a:pt x="2290617" y="1489363"/>
                  <a:pt x="2343727" y="1431637"/>
                  <a:pt x="2396836" y="1413164"/>
                </a:cubicBezTo>
                <a:cubicBezTo>
                  <a:pt x="2449945" y="1394691"/>
                  <a:pt x="2500745" y="1399309"/>
                  <a:pt x="2549236" y="1399309"/>
                </a:cubicBezTo>
                <a:cubicBezTo>
                  <a:pt x="2597727" y="1399309"/>
                  <a:pt x="2653145" y="1417782"/>
                  <a:pt x="2687781" y="1413164"/>
                </a:cubicBezTo>
                <a:cubicBezTo>
                  <a:pt x="2722417" y="1408546"/>
                  <a:pt x="2745508" y="1387764"/>
                  <a:pt x="2757054" y="1371600"/>
                </a:cubicBezTo>
                <a:cubicBezTo>
                  <a:pt x="2768600" y="1355436"/>
                  <a:pt x="2750127" y="1353127"/>
                  <a:pt x="2757054" y="1316182"/>
                </a:cubicBezTo>
                <a:cubicBezTo>
                  <a:pt x="2763981" y="1279237"/>
                  <a:pt x="2775527" y="1198418"/>
                  <a:pt x="2798618" y="1149927"/>
                </a:cubicBezTo>
                <a:cubicBezTo>
                  <a:pt x="2821709" y="1101436"/>
                  <a:pt x="2854036" y="1059872"/>
                  <a:pt x="2895600" y="1025236"/>
                </a:cubicBezTo>
                <a:cubicBezTo>
                  <a:pt x="2937164" y="990600"/>
                  <a:pt x="3015673" y="983673"/>
                  <a:pt x="3048000" y="942109"/>
                </a:cubicBezTo>
                <a:cubicBezTo>
                  <a:pt x="3080327" y="900545"/>
                  <a:pt x="3073400" y="826654"/>
                  <a:pt x="3089563" y="775854"/>
                </a:cubicBezTo>
                <a:cubicBezTo>
                  <a:pt x="3105726" y="725054"/>
                  <a:pt x="3131127" y="669636"/>
                  <a:pt x="3144981" y="637309"/>
                </a:cubicBezTo>
                <a:cubicBezTo>
                  <a:pt x="3158835" y="604982"/>
                  <a:pt x="3172690" y="581891"/>
                  <a:pt x="3172690" y="581891"/>
                </a:cubicBezTo>
                <a:lnTo>
                  <a:pt x="3172690" y="581891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35527" y="2410691"/>
            <a:ext cx="4641273" cy="1674364"/>
          </a:xfrm>
          <a:custGeom>
            <a:avLst/>
            <a:gdLst>
              <a:gd name="connsiteX0" fmla="*/ 4641273 w 4641273"/>
              <a:gd name="connsiteY0" fmla="*/ 0 h 1674364"/>
              <a:gd name="connsiteX1" fmla="*/ 4572000 w 4641273"/>
              <a:gd name="connsiteY1" fmla="*/ 96982 h 1674364"/>
              <a:gd name="connsiteX2" fmla="*/ 4447309 w 4641273"/>
              <a:gd name="connsiteY2" fmla="*/ 180109 h 1674364"/>
              <a:gd name="connsiteX3" fmla="*/ 4308764 w 4641273"/>
              <a:gd name="connsiteY3" fmla="*/ 207818 h 1674364"/>
              <a:gd name="connsiteX4" fmla="*/ 4239491 w 4641273"/>
              <a:gd name="connsiteY4" fmla="*/ 180109 h 1674364"/>
              <a:gd name="connsiteX5" fmla="*/ 4184073 w 4641273"/>
              <a:gd name="connsiteY5" fmla="*/ 41564 h 1674364"/>
              <a:gd name="connsiteX6" fmla="*/ 4128655 w 4641273"/>
              <a:gd name="connsiteY6" fmla="*/ 13854 h 1674364"/>
              <a:gd name="connsiteX7" fmla="*/ 4017818 w 4641273"/>
              <a:gd name="connsiteY7" fmla="*/ 55418 h 1674364"/>
              <a:gd name="connsiteX8" fmla="*/ 3893128 w 4641273"/>
              <a:gd name="connsiteY8" fmla="*/ 166254 h 1674364"/>
              <a:gd name="connsiteX9" fmla="*/ 3782291 w 4641273"/>
              <a:gd name="connsiteY9" fmla="*/ 332509 h 1674364"/>
              <a:gd name="connsiteX10" fmla="*/ 3685309 w 4641273"/>
              <a:gd name="connsiteY10" fmla="*/ 554182 h 1674364"/>
              <a:gd name="connsiteX11" fmla="*/ 3602182 w 4641273"/>
              <a:gd name="connsiteY11" fmla="*/ 678873 h 1674364"/>
              <a:gd name="connsiteX12" fmla="*/ 3491346 w 4641273"/>
              <a:gd name="connsiteY12" fmla="*/ 803564 h 1674364"/>
              <a:gd name="connsiteX13" fmla="*/ 3325091 w 4641273"/>
              <a:gd name="connsiteY13" fmla="*/ 942109 h 1674364"/>
              <a:gd name="connsiteX14" fmla="*/ 3117273 w 4641273"/>
              <a:gd name="connsiteY14" fmla="*/ 997527 h 1674364"/>
              <a:gd name="connsiteX15" fmla="*/ 2840182 w 4641273"/>
              <a:gd name="connsiteY15" fmla="*/ 1108364 h 1674364"/>
              <a:gd name="connsiteX16" fmla="*/ 2563091 w 4641273"/>
              <a:gd name="connsiteY16" fmla="*/ 1219200 h 1674364"/>
              <a:gd name="connsiteX17" fmla="*/ 2438400 w 4641273"/>
              <a:gd name="connsiteY17" fmla="*/ 1288473 h 1674364"/>
              <a:gd name="connsiteX18" fmla="*/ 2313709 w 4641273"/>
              <a:gd name="connsiteY18" fmla="*/ 1357745 h 1674364"/>
              <a:gd name="connsiteX19" fmla="*/ 2202873 w 4641273"/>
              <a:gd name="connsiteY19" fmla="*/ 1496291 h 1674364"/>
              <a:gd name="connsiteX20" fmla="*/ 1898073 w 4641273"/>
              <a:gd name="connsiteY20" fmla="*/ 1620982 h 1674364"/>
              <a:gd name="connsiteX21" fmla="*/ 1607128 w 4641273"/>
              <a:gd name="connsiteY21" fmla="*/ 1648691 h 1674364"/>
              <a:gd name="connsiteX22" fmla="*/ 1288473 w 4641273"/>
              <a:gd name="connsiteY22" fmla="*/ 1662545 h 1674364"/>
              <a:gd name="connsiteX23" fmla="*/ 845128 w 4641273"/>
              <a:gd name="connsiteY23" fmla="*/ 1662545 h 1674364"/>
              <a:gd name="connsiteX24" fmla="*/ 498764 w 4641273"/>
              <a:gd name="connsiteY24" fmla="*/ 1510145 h 1674364"/>
              <a:gd name="connsiteX25" fmla="*/ 263237 w 4641273"/>
              <a:gd name="connsiteY25" fmla="*/ 1385454 h 1674364"/>
              <a:gd name="connsiteX26" fmla="*/ 152400 w 4641273"/>
              <a:gd name="connsiteY26" fmla="*/ 1274618 h 1674364"/>
              <a:gd name="connsiteX27" fmla="*/ 41564 w 4641273"/>
              <a:gd name="connsiteY27" fmla="*/ 1122218 h 1674364"/>
              <a:gd name="connsiteX28" fmla="*/ 0 w 4641273"/>
              <a:gd name="connsiteY28" fmla="*/ 1094509 h 167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41273" h="1674364">
                <a:moveTo>
                  <a:pt x="4641273" y="0"/>
                </a:moveTo>
                <a:cubicBezTo>
                  <a:pt x="4622800" y="33482"/>
                  <a:pt x="4604327" y="66964"/>
                  <a:pt x="4572000" y="96982"/>
                </a:cubicBezTo>
                <a:cubicBezTo>
                  <a:pt x="4539673" y="127000"/>
                  <a:pt x="4491182" y="161636"/>
                  <a:pt x="4447309" y="180109"/>
                </a:cubicBezTo>
                <a:cubicBezTo>
                  <a:pt x="4403436" y="198582"/>
                  <a:pt x="4343400" y="207818"/>
                  <a:pt x="4308764" y="207818"/>
                </a:cubicBezTo>
                <a:cubicBezTo>
                  <a:pt x="4274128" y="207818"/>
                  <a:pt x="4260273" y="207818"/>
                  <a:pt x="4239491" y="180109"/>
                </a:cubicBezTo>
                <a:cubicBezTo>
                  <a:pt x="4218709" y="152400"/>
                  <a:pt x="4202546" y="69273"/>
                  <a:pt x="4184073" y="41564"/>
                </a:cubicBezTo>
                <a:cubicBezTo>
                  <a:pt x="4165600" y="13855"/>
                  <a:pt x="4156364" y="11545"/>
                  <a:pt x="4128655" y="13854"/>
                </a:cubicBezTo>
                <a:cubicBezTo>
                  <a:pt x="4100946" y="16163"/>
                  <a:pt x="4057072" y="30018"/>
                  <a:pt x="4017818" y="55418"/>
                </a:cubicBezTo>
                <a:cubicBezTo>
                  <a:pt x="3978563" y="80818"/>
                  <a:pt x="3932382" y="120072"/>
                  <a:pt x="3893128" y="166254"/>
                </a:cubicBezTo>
                <a:cubicBezTo>
                  <a:pt x="3853874" y="212436"/>
                  <a:pt x="3816927" y="267854"/>
                  <a:pt x="3782291" y="332509"/>
                </a:cubicBezTo>
                <a:cubicBezTo>
                  <a:pt x="3747655" y="397164"/>
                  <a:pt x="3715327" y="496455"/>
                  <a:pt x="3685309" y="554182"/>
                </a:cubicBezTo>
                <a:cubicBezTo>
                  <a:pt x="3655291" y="611909"/>
                  <a:pt x="3634509" y="637309"/>
                  <a:pt x="3602182" y="678873"/>
                </a:cubicBezTo>
                <a:cubicBezTo>
                  <a:pt x="3569855" y="720437"/>
                  <a:pt x="3537528" y="759692"/>
                  <a:pt x="3491346" y="803564"/>
                </a:cubicBezTo>
                <a:cubicBezTo>
                  <a:pt x="3445164" y="847436"/>
                  <a:pt x="3387436" y="909782"/>
                  <a:pt x="3325091" y="942109"/>
                </a:cubicBezTo>
                <a:cubicBezTo>
                  <a:pt x="3262746" y="974436"/>
                  <a:pt x="3198091" y="969818"/>
                  <a:pt x="3117273" y="997527"/>
                </a:cubicBezTo>
                <a:cubicBezTo>
                  <a:pt x="3036455" y="1025236"/>
                  <a:pt x="2840182" y="1108364"/>
                  <a:pt x="2840182" y="1108364"/>
                </a:cubicBezTo>
                <a:cubicBezTo>
                  <a:pt x="2747818" y="1145310"/>
                  <a:pt x="2630055" y="1189182"/>
                  <a:pt x="2563091" y="1219200"/>
                </a:cubicBezTo>
                <a:cubicBezTo>
                  <a:pt x="2496127" y="1249218"/>
                  <a:pt x="2438400" y="1288473"/>
                  <a:pt x="2438400" y="1288473"/>
                </a:cubicBezTo>
                <a:cubicBezTo>
                  <a:pt x="2396836" y="1311564"/>
                  <a:pt x="2352963" y="1323109"/>
                  <a:pt x="2313709" y="1357745"/>
                </a:cubicBezTo>
                <a:cubicBezTo>
                  <a:pt x="2274454" y="1392381"/>
                  <a:pt x="2272146" y="1452418"/>
                  <a:pt x="2202873" y="1496291"/>
                </a:cubicBezTo>
                <a:cubicBezTo>
                  <a:pt x="2133600" y="1540164"/>
                  <a:pt x="1997364" y="1595582"/>
                  <a:pt x="1898073" y="1620982"/>
                </a:cubicBezTo>
                <a:cubicBezTo>
                  <a:pt x="1798782" y="1646382"/>
                  <a:pt x="1708728" y="1641764"/>
                  <a:pt x="1607128" y="1648691"/>
                </a:cubicBezTo>
                <a:cubicBezTo>
                  <a:pt x="1505528" y="1655618"/>
                  <a:pt x="1415473" y="1660236"/>
                  <a:pt x="1288473" y="1662545"/>
                </a:cubicBezTo>
                <a:cubicBezTo>
                  <a:pt x="1161473" y="1664854"/>
                  <a:pt x="976746" y="1687945"/>
                  <a:pt x="845128" y="1662545"/>
                </a:cubicBezTo>
                <a:cubicBezTo>
                  <a:pt x="713510" y="1637145"/>
                  <a:pt x="595746" y="1556327"/>
                  <a:pt x="498764" y="1510145"/>
                </a:cubicBezTo>
                <a:cubicBezTo>
                  <a:pt x="401782" y="1463963"/>
                  <a:pt x="320964" y="1424708"/>
                  <a:pt x="263237" y="1385454"/>
                </a:cubicBezTo>
                <a:cubicBezTo>
                  <a:pt x="205510" y="1346200"/>
                  <a:pt x="189345" y="1318491"/>
                  <a:pt x="152400" y="1274618"/>
                </a:cubicBezTo>
                <a:cubicBezTo>
                  <a:pt x="115454" y="1230745"/>
                  <a:pt x="66964" y="1152236"/>
                  <a:pt x="41564" y="1122218"/>
                </a:cubicBezTo>
                <a:cubicBezTo>
                  <a:pt x="16164" y="1092200"/>
                  <a:pt x="8082" y="1093354"/>
                  <a:pt x="0" y="1094509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7326281" y="2951018"/>
            <a:ext cx="1637610" cy="554182"/>
          </a:xfrm>
          <a:custGeom>
            <a:avLst/>
            <a:gdLst>
              <a:gd name="connsiteX0" fmla="*/ 1637610 w 1637610"/>
              <a:gd name="connsiteY0" fmla="*/ 498764 h 554182"/>
              <a:gd name="connsiteX1" fmla="*/ 1318955 w 1637610"/>
              <a:gd name="connsiteY1" fmla="*/ 512618 h 554182"/>
              <a:gd name="connsiteX2" fmla="*/ 1291246 w 1637610"/>
              <a:gd name="connsiteY2" fmla="*/ 512618 h 554182"/>
              <a:gd name="connsiteX3" fmla="*/ 1069574 w 1637610"/>
              <a:gd name="connsiteY3" fmla="*/ 554182 h 554182"/>
              <a:gd name="connsiteX4" fmla="*/ 917174 w 1637610"/>
              <a:gd name="connsiteY4" fmla="*/ 512618 h 554182"/>
              <a:gd name="connsiteX5" fmla="*/ 778628 w 1637610"/>
              <a:gd name="connsiteY5" fmla="*/ 457200 h 554182"/>
              <a:gd name="connsiteX6" fmla="*/ 737064 w 1637610"/>
              <a:gd name="connsiteY6" fmla="*/ 429491 h 554182"/>
              <a:gd name="connsiteX7" fmla="*/ 626228 w 1637610"/>
              <a:gd name="connsiteY7" fmla="*/ 387927 h 554182"/>
              <a:gd name="connsiteX8" fmla="*/ 529246 w 1637610"/>
              <a:gd name="connsiteY8" fmla="*/ 360218 h 554182"/>
              <a:gd name="connsiteX9" fmla="*/ 376846 w 1637610"/>
              <a:gd name="connsiteY9" fmla="*/ 249382 h 554182"/>
              <a:gd name="connsiteX10" fmla="*/ 252155 w 1637610"/>
              <a:gd name="connsiteY10" fmla="*/ 166255 h 554182"/>
              <a:gd name="connsiteX11" fmla="*/ 113610 w 1637610"/>
              <a:gd name="connsiteY11" fmla="*/ 55418 h 554182"/>
              <a:gd name="connsiteX12" fmla="*/ 2774 w 1637610"/>
              <a:gd name="connsiteY12" fmla="*/ 13855 h 554182"/>
              <a:gd name="connsiteX13" fmla="*/ 44337 w 1637610"/>
              <a:gd name="connsiteY13" fmla="*/ 0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7610" h="554182">
                <a:moveTo>
                  <a:pt x="1637610" y="498764"/>
                </a:moveTo>
                <a:lnTo>
                  <a:pt x="1318955" y="512618"/>
                </a:lnTo>
                <a:cubicBezTo>
                  <a:pt x="1261228" y="514927"/>
                  <a:pt x="1332809" y="505691"/>
                  <a:pt x="1291246" y="512618"/>
                </a:cubicBezTo>
                <a:cubicBezTo>
                  <a:pt x="1249683" y="519545"/>
                  <a:pt x="1131919" y="554182"/>
                  <a:pt x="1069574" y="554182"/>
                </a:cubicBezTo>
                <a:cubicBezTo>
                  <a:pt x="1007229" y="554182"/>
                  <a:pt x="965665" y="528782"/>
                  <a:pt x="917174" y="512618"/>
                </a:cubicBezTo>
                <a:cubicBezTo>
                  <a:pt x="868683" y="496454"/>
                  <a:pt x="808646" y="471054"/>
                  <a:pt x="778628" y="457200"/>
                </a:cubicBezTo>
                <a:cubicBezTo>
                  <a:pt x="748610" y="443346"/>
                  <a:pt x="762464" y="441037"/>
                  <a:pt x="737064" y="429491"/>
                </a:cubicBezTo>
                <a:cubicBezTo>
                  <a:pt x="711664" y="417945"/>
                  <a:pt x="660864" y="399472"/>
                  <a:pt x="626228" y="387927"/>
                </a:cubicBezTo>
                <a:cubicBezTo>
                  <a:pt x="591592" y="376382"/>
                  <a:pt x="570810" y="383309"/>
                  <a:pt x="529246" y="360218"/>
                </a:cubicBezTo>
                <a:cubicBezTo>
                  <a:pt x="487682" y="337127"/>
                  <a:pt x="423028" y="281709"/>
                  <a:pt x="376846" y="249382"/>
                </a:cubicBezTo>
                <a:cubicBezTo>
                  <a:pt x="330664" y="217055"/>
                  <a:pt x="296028" y="198582"/>
                  <a:pt x="252155" y="166255"/>
                </a:cubicBezTo>
                <a:cubicBezTo>
                  <a:pt x="208282" y="133928"/>
                  <a:pt x="155173" y="80818"/>
                  <a:pt x="113610" y="55418"/>
                </a:cubicBezTo>
                <a:cubicBezTo>
                  <a:pt x="72047" y="30018"/>
                  <a:pt x="14319" y="23091"/>
                  <a:pt x="2774" y="13855"/>
                </a:cubicBezTo>
                <a:cubicBezTo>
                  <a:pt x="-8771" y="4619"/>
                  <a:pt x="17783" y="2309"/>
                  <a:pt x="44337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096000" cy="3467100"/>
          </a:xfrm>
        </p:spPr>
      </p:pic>
    </p:spTree>
    <p:extLst>
      <p:ext uri="{BB962C8B-B14F-4D97-AF65-F5344CB8AC3E}">
        <p14:creationId xmlns:p14="http://schemas.microsoft.com/office/powerpoint/2010/main" val="27916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907562" cy="4389437"/>
          </a:xfrm>
        </p:spPr>
      </p:pic>
    </p:spTree>
    <p:extLst>
      <p:ext uri="{BB962C8B-B14F-4D97-AF65-F5344CB8AC3E}">
        <p14:creationId xmlns:p14="http://schemas.microsoft.com/office/powerpoint/2010/main" val="26309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380587" cy="4389437"/>
          </a:xfrm>
        </p:spPr>
      </p:pic>
    </p:spTree>
    <p:extLst>
      <p:ext uri="{BB962C8B-B14F-4D97-AF65-F5344CB8AC3E}">
        <p14:creationId xmlns:p14="http://schemas.microsoft.com/office/powerpoint/2010/main" val="20579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09" y="332656"/>
            <a:ext cx="8229600" cy="1143000"/>
          </a:xfrm>
        </p:spPr>
        <p:txBody>
          <a:bodyPr/>
          <a:lstStyle/>
          <a:p>
            <a:r>
              <a:rPr lang="ru-RU" dirty="0" smtClean="0"/>
              <a:t>Игра «Собери нужные вещи»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3947">
            <a:off x="352576" y="2037883"/>
            <a:ext cx="2339752" cy="156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57192"/>
            <a:ext cx="1575620" cy="1575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8" y="1532829"/>
            <a:ext cx="293981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991">
            <a:off x="191153" y="3899973"/>
            <a:ext cx="2886383" cy="2164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0304"/>
            <a:ext cx="2286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8567">
            <a:off x="3049438" y="3859740"/>
            <a:ext cx="2679761" cy="2679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90" y="1844824"/>
            <a:ext cx="2920993" cy="1639407"/>
          </a:xfrm>
          <a:prstGeom prst="rect">
            <a:avLst/>
          </a:prstGeom>
        </p:spPr>
      </p:pic>
      <p:sp>
        <p:nvSpPr>
          <p:cNvPr id="3" name="Плюс 2"/>
          <p:cNvSpPr/>
          <p:nvPr/>
        </p:nvSpPr>
        <p:spPr>
          <a:xfrm>
            <a:off x="539552" y="1844824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09" y="332656"/>
            <a:ext cx="8229600" cy="1143000"/>
          </a:xfrm>
        </p:spPr>
        <p:txBody>
          <a:bodyPr/>
          <a:lstStyle/>
          <a:p>
            <a:r>
              <a:rPr lang="ru-RU" dirty="0" smtClean="0"/>
              <a:t>Игра «Собери нужные вещи»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3947">
            <a:off x="352576" y="2037883"/>
            <a:ext cx="2339752" cy="156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57192"/>
            <a:ext cx="1575620" cy="1575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8" y="1532829"/>
            <a:ext cx="293981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991">
            <a:off x="191153" y="3899973"/>
            <a:ext cx="2886383" cy="2164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0304"/>
            <a:ext cx="2286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8567">
            <a:off x="3049438" y="3859740"/>
            <a:ext cx="2679761" cy="2679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90" y="1844824"/>
            <a:ext cx="2920993" cy="1639407"/>
          </a:xfrm>
          <a:prstGeom prst="rect">
            <a:avLst/>
          </a:prstGeom>
        </p:spPr>
      </p:pic>
      <p:sp>
        <p:nvSpPr>
          <p:cNvPr id="3" name="Плюс 2"/>
          <p:cNvSpPr/>
          <p:nvPr/>
        </p:nvSpPr>
        <p:spPr>
          <a:xfrm>
            <a:off x="539552" y="1844824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2198063" y="5373216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09" y="332656"/>
            <a:ext cx="8229600" cy="1143000"/>
          </a:xfrm>
        </p:spPr>
        <p:txBody>
          <a:bodyPr/>
          <a:lstStyle/>
          <a:p>
            <a:r>
              <a:rPr lang="ru-RU" dirty="0" smtClean="0"/>
              <a:t>Игра «Собери нужные вещи»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3947">
            <a:off x="352576" y="2037883"/>
            <a:ext cx="2339752" cy="156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57192"/>
            <a:ext cx="1575620" cy="1575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8" y="1532829"/>
            <a:ext cx="293981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991">
            <a:off x="191153" y="3899973"/>
            <a:ext cx="2886383" cy="2164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0304"/>
            <a:ext cx="2286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8567">
            <a:off x="3049438" y="3859740"/>
            <a:ext cx="2679761" cy="2679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90" y="1844824"/>
            <a:ext cx="2920993" cy="1639407"/>
          </a:xfrm>
          <a:prstGeom prst="rect">
            <a:avLst/>
          </a:prstGeom>
        </p:spPr>
      </p:pic>
      <p:sp>
        <p:nvSpPr>
          <p:cNvPr id="3" name="Плюс 2"/>
          <p:cNvSpPr/>
          <p:nvPr/>
        </p:nvSpPr>
        <p:spPr>
          <a:xfrm>
            <a:off x="539552" y="1844824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2198063" y="5373216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7956376" y="1556790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09" y="332656"/>
            <a:ext cx="8229600" cy="1143000"/>
          </a:xfrm>
        </p:spPr>
        <p:txBody>
          <a:bodyPr/>
          <a:lstStyle/>
          <a:p>
            <a:r>
              <a:rPr lang="ru-RU" dirty="0" smtClean="0"/>
              <a:t>Игра «Собери нужные вещи»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3947">
            <a:off x="352576" y="2037883"/>
            <a:ext cx="2339752" cy="1566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57192"/>
            <a:ext cx="1575620" cy="1575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8" y="1532829"/>
            <a:ext cx="2939819" cy="2204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4991">
            <a:off x="191153" y="3899973"/>
            <a:ext cx="2886383" cy="2164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60304"/>
            <a:ext cx="2286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8567">
            <a:off x="3049438" y="3859740"/>
            <a:ext cx="2679761" cy="2679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90" y="1844824"/>
            <a:ext cx="2920993" cy="1639407"/>
          </a:xfrm>
          <a:prstGeom prst="rect">
            <a:avLst/>
          </a:prstGeom>
        </p:spPr>
      </p:pic>
      <p:sp>
        <p:nvSpPr>
          <p:cNvPr id="3" name="Плюс 2"/>
          <p:cNvSpPr/>
          <p:nvPr/>
        </p:nvSpPr>
        <p:spPr>
          <a:xfrm>
            <a:off x="539552" y="1844824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2198063" y="5373216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7956376" y="1556790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7940651" y="4366755"/>
            <a:ext cx="792088" cy="7904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8229600" cy="1143000"/>
          </a:xfrm>
        </p:spPr>
        <p:txBody>
          <a:bodyPr/>
          <a:lstStyle/>
          <a:p>
            <a:r>
              <a:rPr lang="ru-RU" dirty="0" smtClean="0"/>
              <a:t>Корабли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9270"/>
            <a:ext cx="5580112" cy="1724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11093"/>
            <a:ext cx="4169195" cy="2613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20" y="5288296"/>
            <a:ext cx="3437308" cy="1569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88459"/>
            <a:ext cx="3707904" cy="278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08" y="3428999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033797" cy="570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448243" cy="57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безопасной работы с  ножницами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4389120"/>
          </a:xfrm>
        </p:spPr>
        <p:txBody>
          <a:bodyPr/>
          <a:lstStyle/>
          <a:p>
            <a:r>
              <a:rPr lang="ru-RU" dirty="0" smtClean="0"/>
              <a:t>Пользуйся ножницами, сидя за столом.</a:t>
            </a:r>
          </a:p>
          <a:p>
            <a:r>
              <a:rPr lang="ru-RU" dirty="0" smtClean="0"/>
              <a:t>Клади ножницы кольцами к себе. </a:t>
            </a:r>
          </a:p>
          <a:p>
            <a:r>
              <a:rPr lang="ru-RU" dirty="0" smtClean="0"/>
              <a:t>Подавай ножницы кольцами вперед.</a:t>
            </a:r>
          </a:p>
          <a:p>
            <a:r>
              <a:rPr lang="ru-RU" dirty="0" smtClean="0"/>
              <a:t>Не играй с ножницами, не подноси ножницы к лицу.</a:t>
            </a:r>
          </a:p>
          <a:p>
            <a:r>
              <a:rPr lang="ru-RU" dirty="0" smtClean="0"/>
              <a:t>Не оставляй ножницы с открытыми лезвиями.</a:t>
            </a:r>
          </a:p>
          <a:p>
            <a:r>
              <a:rPr lang="ru-RU" dirty="0" smtClean="0"/>
              <a:t>Используй ножницы по назначению.</a:t>
            </a:r>
          </a:p>
        </p:txBody>
      </p:sp>
    </p:spTree>
    <p:extLst>
      <p:ext uri="{BB962C8B-B14F-4D97-AF65-F5344CB8AC3E}">
        <p14:creationId xmlns:p14="http://schemas.microsoft.com/office/powerpoint/2010/main" val="2651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</TotalTime>
  <Words>213</Words>
  <Application>Microsoft Office PowerPoint</Application>
  <PresentationFormat>Экран (4:3)</PresentationFormat>
  <Paragraphs>37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к уроку технологии 1 класс тема «Работа с бумагой в технике «оригами». Кораблик</vt:lpstr>
      <vt:lpstr>Игра «Собери нужные вещи»</vt:lpstr>
      <vt:lpstr>Игра «Собери нужные вещи»</vt:lpstr>
      <vt:lpstr>Игра «Собери нужные вещи»</vt:lpstr>
      <vt:lpstr>Игра «Собери нужные вещи»</vt:lpstr>
      <vt:lpstr>Игра «Собери нужные вещи»</vt:lpstr>
      <vt:lpstr>Корабли</vt:lpstr>
      <vt:lpstr>Презентация PowerPoint</vt:lpstr>
      <vt:lpstr>Правила безопасной работы с  ножницами</vt:lpstr>
      <vt:lpstr>Правила безопасной работы с клеем </vt:lpstr>
      <vt:lpstr>Веселый танец «Яблочко»</vt:lpstr>
      <vt:lpstr>Веселый танец «Яблочко»</vt:lpstr>
      <vt:lpstr>Веселый танец «Яблочко»</vt:lpstr>
      <vt:lpstr>Веселый танец «Яблочко»</vt:lpstr>
      <vt:lpstr>Веселый танец «Яблочко»</vt:lpstr>
      <vt:lpstr>Мой путь в Японию</vt:lpstr>
      <vt:lpstr>Мой путь в Японию</vt:lpstr>
      <vt:lpstr>Мой путь в Японию</vt:lpstr>
      <vt:lpstr>Мой путь в Японию</vt:lpstr>
      <vt:lpstr>Мой путь в Японию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технологии 1 класс тема «Работа с бумагой в технике «оригами». Кораблик</dc:title>
  <dc:creator>Рада</dc:creator>
  <cp:lastModifiedBy>Windows User</cp:lastModifiedBy>
  <cp:revision>7</cp:revision>
  <dcterms:created xsi:type="dcterms:W3CDTF">2015-07-12T09:26:15Z</dcterms:created>
  <dcterms:modified xsi:type="dcterms:W3CDTF">2015-07-12T10:46:43Z</dcterms:modified>
</cp:coreProperties>
</file>