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vmir.ru/wp-content/uploads/2009/06/untitled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rota.ru/forum/images/90/90695.jpe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vmir.ru/wp-content/uploads/2009/06/untitled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357166"/>
            <a:ext cx="84534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Двойственные изображения</a:t>
            </a:r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1746" name="Picture 2" descr="rabbitduck.gif (2324 bytes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500174"/>
            <a:ext cx="4286280" cy="4133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28860" y="5786454"/>
            <a:ext cx="37396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7030A0"/>
                </a:solidFill>
              </a:rPr>
              <a:t>Заяц или утка?</a:t>
            </a:r>
            <a:endParaRPr lang="ru-RU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Толерантность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4" descr="GE009_35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071563" y="71438"/>
            <a:ext cx="6643687" cy="118903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7200" dirty="0">
                <a:solidFill>
                  <a:schemeClr val="tx2"/>
                </a:solidFill>
              </a:rPr>
              <a:t>Толерантность</a:t>
            </a:r>
          </a:p>
        </p:txBody>
      </p:sp>
      <p:pic>
        <p:nvPicPr>
          <p:cNvPr id="2055" name="Picture 7" descr="Картинка 26 из 4539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/>
          </a:blip>
          <a:srcRect/>
          <a:stretch>
            <a:fillRect/>
          </a:stretch>
        </p:blipFill>
        <p:spPr bwMode="auto">
          <a:xfrm>
            <a:off x="1835150" y="1414486"/>
            <a:ext cx="5400675" cy="5372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00" name="Picture 4" descr="GE011_35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68313" y="188913"/>
            <a:ext cx="77406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sz="36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 rot="477828">
            <a:off x="1780021" y="1542690"/>
            <a:ext cx="5722919" cy="2801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66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Терпимость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66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доброжелательность 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 rot="189033">
            <a:off x="1143000" y="3810000"/>
            <a:ext cx="7559675" cy="15414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71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уважение  чужого мнения</a:t>
            </a:r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714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 rot="-1490446">
            <a:off x="4808538" y="4119563"/>
            <a:ext cx="3646487" cy="19939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654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243" name="Picture 4" descr="GE011_350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250825" y="3500438"/>
            <a:ext cx="874077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just"/>
            <a:endParaRPr lang="ru-RU" sz="2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just"/>
            <a:endParaRPr lang="ru-RU" sz="2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just"/>
            <a:r>
              <a:rPr lang="ru-RU" sz="44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Жить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в мире с собой и с другими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11272" name="Picture 8" descr="Картинка 289 из 454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685800"/>
            <a:ext cx="5076825" cy="3381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Толерантность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4" descr="GE009_35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071563" y="71438"/>
            <a:ext cx="6643687" cy="118903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7200" dirty="0">
                <a:solidFill>
                  <a:schemeClr val="tx2"/>
                </a:solidFill>
              </a:rPr>
              <a:t>Толерантность</a:t>
            </a:r>
          </a:p>
        </p:txBody>
      </p:sp>
      <p:pic>
        <p:nvPicPr>
          <p:cNvPr id="2055" name="Picture 7" descr="Картинка 26 из 4539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/>
          </a:blip>
          <a:srcRect/>
          <a:stretch>
            <a:fillRect/>
          </a:stretch>
        </p:blipFill>
        <p:spPr bwMode="auto">
          <a:xfrm>
            <a:off x="1835150" y="1414486"/>
            <a:ext cx="5400675" cy="5372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26</Words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Толерантность</vt:lpstr>
      <vt:lpstr>Слайд 3</vt:lpstr>
      <vt:lpstr>Слайд 4</vt:lpstr>
      <vt:lpstr>Толерантность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Толерантность</dc:title>
  <cp:lastModifiedBy>Лариса</cp:lastModifiedBy>
  <cp:revision>24</cp:revision>
  <dcterms:modified xsi:type="dcterms:W3CDTF">2015-04-13T17:16:52Z</dcterms:modified>
</cp:coreProperties>
</file>