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11" Type="http://schemas.openxmlformats.org/officeDocument/2006/relationships/image" Target="../media/image2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user\Desktop\&#1050;&#1089;&#1077;&#1085;&#1080;&#1103;\&#1052;&#1072;&#1088;&#1096;%20&#1052;&#1077;&#1085;&#1076;&#1077;&#1083;&#1100;&#1089;&#1086;&#1085;&#1072;%20-%20&#1057;&#1074;&#1072;&#1076;&#1077;&#1073;&#1085;&#1099;&#1081;%20&#1084;&#1072;&#1088;&#1096;.mp3" TargetMode="External"/><Relationship Id="rId1" Type="http://schemas.openxmlformats.org/officeDocument/2006/relationships/tags" Target="../tags/tag6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" y="-3517"/>
            <a:ext cx="9139316" cy="6861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19083"/>
            <a:ext cx="3384376" cy="25382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4342" y="766445"/>
            <a:ext cx="410211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Добрый день, друзья! Вас приветствует небесная канцелярия! Я и мои помощники знаки зодиака приглашаем Вас в гости! 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676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164">
        <p:fade/>
      </p:transition>
    </mc:Choice>
    <mc:Fallback xmlns="">
      <p:transition spd="med" advTm="91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1" y="0"/>
            <a:ext cx="9139316" cy="6861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4278"/>
            <a:ext cx="1421904" cy="14219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7449" y="135296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Дева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074" y="345388"/>
            <a:ext cx="1715460" cy="17154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20074" y="1546385"/>
            <a:ext cx="1715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Телец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74034"/>
            <a:ext cx="1533525" cy="14287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04049" y="1352962"/>
            <a:ext cx="1533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Козерог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49" y="2332002"/>
            <a:ext cx="1952625" cy="19526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3528" y="3796713"/>
            <a:ext cx="1896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Близнецы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935" y="2332002"/>
            <a:ext cx="2052232" cy="203767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957037" y="3735158"/>
            <a:ext cx="1980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Рак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410" y="238784"/>
            <a:ext cx="1822064" cy="182206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72304" y="1558256"/>
            <a:ext cx="1548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Лев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38" y="4449596"/>
            <a:ext cx="2018436" cy="223239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20678" y="5985459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Весы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649" y="4449596"/>
            <a:ext cx="2934612" cy="220095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887035" y="4869160"/>
            <a:ext cx="2883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97641" y="2332002"/>
            <a:ext cx="314302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Вы , наверно, уже поняли, что это мои помощники. Они знают много небесных тайн, которые связаны с Вами, об этих тайнах мы сегодня с Вами и поговорим ! Они много Вам расскажут о Вас! Приготовьтесь !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163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44"/>
    </mc:Choice>
    <mc:Fallback xmlns="">
      <p:transition spd="slow" advTm="471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6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1" y="-1076"/>
            <a:ext cx="4830335" cy="6859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29256" y="714356"/>
            <a:ext cx="32861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Ира, Ксюша, Дима, Лёша, Катя, Юля, Оля, Миша, Андрей, Саша, Вова, Серёжа, Алина, Света, Лена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7818" y="3429000"/>
            <a:ext cx="31432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00B0F0"/>
                </a:solidFill>
              </a:rPr>
              <a:t>Как их зовут? </a:t>
            </a:r>
            <a:endParaRPr lang="ru-RU" sz="8000" dirty="0">
              <a:solidFill>
                <a:srgbClr val="00B0F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3076560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75856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814" y="0"/>
            <a:ext cx="420621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5776" y="209100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164664"/>
            <a:ext cx="228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5400" dirty="0">
                <a:solidFill>
                  <a:srgbClr val="FF0000"/>
                </a:solidFill>
              </a:rPr>
              <a:t>Дай им </a:t>
            </a:r>
            <a:r>
              <a:rPr lang="ru-RU" sz="5400" dirty="0" smtClean="0">
                <a:solidFill>
                  <a:srgbClr val="FF0000"/>
                </a:solidFill>
              </a:rPr>
              <a:t>имена</a:t>
            </a:r>
            <a:endParaRPr lang="ru-RU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82490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0" y="0"/>
            <a:ext cx="465391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0"/>
            <a:ext cx="4499992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727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6"/>
            <a:ext cx="9144000" cy="6858000"/>
          </a:xfrm>
          <a:prstGeom prst="rect">
            <a:avLst/>
          </a:prstGeom>
        </p:spPr>
      </p:pic>
      <p:pic>
        <p:nvPicPr>
          <p:cNvPr id="8" name="Марш Мендельсона - Свадебный марш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2539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53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0_3bbea_ff80db8f_X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71604" y="642918"/>
            <a:ext cx="72152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0070C0"/>
                </a:solidFill>
              </a:rPr>
              <a:t>С Днём Святого Валентина !</a:t>
            </a:r>
            <a:endParaRPr lang="ru-RU" sz="8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.3|2.8|4|2.3|2.6|1.5|0.8|1.2|1|1|1.3|1|1.1|0.8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.6|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7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112</Words>
  <Application>Microsoft Office PowerPoint</Application>
  <PresentationFormat>Экран (4:3)</PresentationFormat>
  <Paragraphs>14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Кадерова</cp:lastModifiedBy>
  <cp:revision>10</cp:revision>
  <dcterms:created xsi:type="dcterms:W3CDTF">2014-02-13T17:57:30Z</dcterms:created>
  <dcterms:modified xsi:type="dcterms:W3CDTF">2014-02-14T04:59:01Z</dcterms:modified>
</cp:coreProperties>
</file>