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57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73" r:id="rId13"/>
    <p:sldId id="272" r:id="rId14"/>
    <p:sldId id="271" r:id="rId15"/>
    <p:sldId id="270" r:id="rId16"/>
    <p:sldId id="269" r:id="rId17"/>
    <p:sldId id="268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355F82-1268-4AC5-BFBF-717F880BC69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EE63DD-3DB6-4BFB-BA46-BCA2C3E07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87220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Тест по окружающему миру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( 4 класса, 2 четверть, система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Л.В.Занкова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Тема: «Наши соседи на Западе»</a:t>
            </a:r>
          </a:p>
          <a:p>
            <a:pPr algn="ctr"/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Разработала: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В.М.Власова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, учитель МБШ СОШ №34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71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10.Кто из великих мореплавателей открыл Америку?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 Христофор Колумб</a:t>
            </a:r>
          </a:p>
          <a:p>
            <a:pPr marL="0" indent="0">
              <a:buNone/>
            </a:pPr>
            <a:r>
              <a:rPr lang="ru-RU" b="1" dirty="0" smtClean="0"/>
              <a:t>Б) </a:t>
            </a:r>
            <a:r>
              <a:rPr lang="ru-RU" b="1" dirty="0" err="1" smtClean="0"/>
              <a:t>Фернан</a:t>
            </a:r>
            <a:r>
              <a:rPr lang="ru-RU" b="1" dirty="0" smtClean="0"/>
              <a:t> Магеллан</a:t>
            </a:r>
          </a:p>
          <a:p>
            <a:pPr marL="0" indent="0">
              <a:buNone/>
            </a:pPr>
            <a:r>
              <a:rPr lang="ru-RU" b="1" dirty="0" smtClean="0"/>
              <a:t>В)  </a:t>
            </a:r>
            <a:r>
              <a:rPr lang="ru-RU" b="1" dirty="0" err="1" smtClean="0"/>
              <a:t>Васко</a:t>
            </a:r>
            <a:r>
              <a:rPr lang="ru-RU" b="1" dirty="0" smtClean="0"/>
              <a:t> да Гама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583867" cy="38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490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48" y="116632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/>
              <a:t>11.Кому принадлежит создание гелиоцентрической системы мира( Солнце в центре)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А) Аристотель</a:t>
            </a:r>
          </a:p>
          <a:p>
            <a:pPr marL="0" indent="0">
              <a:buNone/>
            </a:pPr>
            <a:r>
              <a:rPr lang="ru-RU" b="1" dirty="0" smtClean="0"/>
              <a:t>Б) Птолемей</a:t>
            </a:r>
          </a:p>
          <a:p>
            <a:pPr marL="0" indent="0">
              <a:buNone/>
            </a:pPr>
            <a:r>
              <a:rPr lang="ru-RU" b="1" dirty="0" smtClean="0"/>
              <a:t>В) Николай Коперник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Аристотель              Коперник           Птолемей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45024"/>
            <a:ext cx="1947352" cy="233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851751" cy="238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645024"/>
            <a:ext cx="18002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0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b="1" dirty="0" smtClean="0"/>
              <a:t>12.Кому принадлежит открытие Закона Всемирного Тяготения (</a:t>
            </a:r>
            <a:r>
              <a:rPr lang="ru-RU" sz="4000" b="1" dirty="0" smtClean="0"/>
              <a:t>о притяжении тел)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А) </a:t>
            </a:r>
            <a:r>
              <a:rPr lang="ru-RU" b="1" dirty="0" err="1" smtClean="0"/>
              <a:t>К.Циолковский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Б) Исаак Ньютон</a:t>
            </a:r>
          </a:p>
          <a:p>
            <a:pPr marL="0" indent="0">
              <a:buNone/>
            </a:pPr>
            <a:r>
              <a:rPr lang="ru-RU" b="1" dirty="0" smtClean="0"/>
              <a:t>В)  Галилео Галилей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617" y="1924383"/>
            <a:ext cx="1638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1905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056" y="4437112"/>
            <a:ext cx="174019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48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13. Как называется наука о мельчайших живых организмах?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Биология</a:t>
            </a:r>
          </a:p>
          <a:p>
            <a:pPr marL="0" indent="0">
              <a:buNone/>
            </a:pPr>
            <a:r>
              <a:rPr lang="ru-RU" b="1" dirty="0" smtClean="0"/>
              <a:t>Б) Микробиология</a:t>
            </a:r>
          </a:p>
          <a:p>
            <a:pPr marL="0" indent="0">
              <a:buNone/>
            </a:pPr>
            <a:r>
              <a:rPr lang="ru-RU" b="1" dirty="0" smtClean="0"/>
              <a:t>В) Медицина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780" y="2276873"/>
            <a:ext cx="41544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47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14. Зачем нужна гигиена?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Чтобы вокруг было очень чисто</a:t>
            </a:r>
          </a:p>
          <a:p>
            <a:pPr marL="0" indent="0">
              <a:buNone/>
            </a:pPr>
            <a:r>
              <a:rPr lang="ru-RU" b="1" dirty="0" smtClean="0"/>
              <a:t>Б) Чтобы обезопасить организм от бактерий</a:t>
            </a:r>
          </a:p>
          <a:p>
            <a:pPr marL="0" indent="0">
              <a:buNone/>
            </a:pPr>
            <a:r>
              <a:rPr lang="ru-RU" b="1" dirty="0" smtClean="0"/>
              <a:t>В)  Чтобы быть счастливым и красивым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875909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3176"/>
            <a:ext cx="1944216" cy="147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1824411" cy="144155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444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15.Назовите предметы личной гигиены человека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Расчёска</a:t>
            </a:r>
          </a:p>
          <a:p>
            <a:pPr marL="0" indent="0">
              <a:buNone/>
            </a:pPr>
            <a:r>
              <a:rPr lang="ru-RU" b="1" dirty="0" smtClean="0"/>
              <a:t>Б) Полотенце</a:t>
            </a:r>
          </a:p>
          <a:p>
            <a:pPr marL="0" indent="0">
              <a:buNone/>
            </a:pPr>
            <a:r>
              <a:rPr lang="ru-RU" b="1" dirty="0" smtClean="0"/>
              <a:t>В) Мочалка</a:t>
            </a:r>
          </a:p>
          <a:p>
            <a:pPr marL="0" indent="0">
              <a:buNone/>
            </a:pPr>
            <a:r>
              <a:rPr lang="ru-RU" b="1" dirty="0" smtClean="0"/>
              <a:t>Г) Мыло</a:t>
            </a:r>
          </a:p>
          <a:p>
            <a:pPr marL="0" indent="0">
              <a:buNone/>
            </a:pPr>
            <a:r>
              <a:rPr lang="ru-RU" b="1" dirty="0" smtClean="0"/>
              <a:t>Д) Шампунь</a:t>
            </a:r>
          </a:p>
          <a:p>
            <a:pPr marL="0" indent="0">
              <a:buNone/>
            </a:pPr>
            <a:r>
              <a:rPr lang="ru-RU" b="1" dirty="0" smtClean="0"/>
              <a:t>Е) Зубная щётка</a:t>
            </a:r>
          </a:p>
          <a:p>
            <a:pPr marL="0" indent="0">
              <a:buNone/>
            </a:pPr>
            <a:r>
              <a:rPr lang="ru-RU" b="1" dirty="0" smtClean="0"/>
              <a:t>Ж) Зубная паста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9013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16.Назовите три  функции кожи: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А)Кожа регулирует температуру тела</a:t>
            </a:r>
          </a:p>
          <a:p>
            <a:pPr marL="0" indent="0">
              <a:buNone/>
            </a:pPr>
            <a:r>
              <a:rPr lang="ru-RU" b="1" dirty="0" smtClean="0"/>
              <a:t>Б)Кожа защищает организм от повреждений</a:t>
            </a:r>
          </a:p>
          <a:p>
            <a:pPr marL="0" indent="0">
              <a:buNone/>
            </a:pPr>
            <a:r>
              <a:rPr lang="ru-RU" b="1" dirty="0" smtClean="0"/>
              <a:t>В)Кожа препятствует проникновению бактерий и жидкости внутрь тела</a:t>
            </a:r>
          </a:p>
          <a:p>
            <a:pPr marL="0" indent="0">
              <a:buNone/>
            </a:pPr>
            <a:r>
              <a:rPr lang="ru-RU" b="1" dirty="0" smtClean="0"/>
              <a:t>Г)Кожа придаёт человеку эстетичный вид</a:t>
            </a:r>
          </a:p>
          <a:p>
            <a:pPr marL="0" indent="0">
              <a:buNone/>
            </a:pPr>
            <a:r>
              <a:rPr lang="ru-RU" b="1" dirty="0" smtClean="0"/>
              <a:t>Д)Выделение пота</a:t>
            </a:r>
          </a:p>
          <a:p>
            <a:pPr marL="0" indent="0">
              <a:buNone/>
            </a:pPr>
            <a:r>
              <a:rPr lang="ru-RU" b="1" dirty="0" smtClean="0"/>
              <a:t>Е)Кожа придаёт чувствительность нашему организму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4159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17.Какое значение имеет загар для организма человека?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5400" b="1" dirty="0" smtClean="0"/>
              <a:t> +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7200" b="1" dirty="0" smtClean="0"/>
              <a:t> -</a:t>
            </a:r>
            <a:endParaRPr lang="ru-RU" sz="7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9486"/>
            <a:ext cx="1886500" cy="221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55530"/>
            <a:ext cx="2432249" cy="197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9486"/>
            <a:ext cx="22431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377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i="1" dirty="0" smtClean="0"/>
              <a:t>ПРОВЕРЬ СЕБЯ: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4038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1.А</a:t>
            </a:r>
          </a:p>
          <a:p>
            <a:pPr marL="0" indent="0">
              <a:buNone/>
            </a:pPr>
            <a:r>
              <a:rPr lang="ru-RU" b="1" dirty="0" smtClean="0"/>
              <a:t>2.Б</a:t>
            </a:r>
          </a:p>
          <a:p>
            <a:pPr marL="0" indent="0">
              <a:buNone/>
            </a:pPr>
            <a:r>
              <a:rPr lang="ru-RU" b="1" dirty="0" smtClean="0"/>
              <a:t>3.В, Г, Е, Ж</a:t>
            </a:r>
          </a:p>
          <a:p>
            <a:pPr marL="0" indent="0">
              <a:buNone/>
            </a:pPr>
            <a:r>
              <a:rPr lang="ru-RU" b="1" dirty="0" smtClean="0"/>
              <a:t>4.Г</a:t>
            </a:r>
          </a:p>
          <a:p>
            <a:pPr marL="0" indent="0">
              <a:buNone/>
            </a:pPr>
            <a:r>
              <a:rPr lang="ru-RU" b="1" dirty="0" smtClean="0"/>
              <a:t>5.лобная, височная, глазные впадины, носовая, верхняя челюсть, нижняя челюсть</a:t>
            </a:r>
          </a:p>
          <a:p>
            <a:pPr marL="0" indent="0">
              <a:buNone/>
            </a:pPr>
            <a:r>
              <a:rPr lang="ru-RU" b="1" dirty="0" smtClean="0"/>
              <a:t>6.бедро, голень, стопа; плечо, предплечье, кисть</a:t>
            </a:r>
          </a:p>
          <a:p>
            <a:pPr marL="0" indent="0">
              <a:buNone/>
            </a:pPr>
            <a:r>
              <a:rPr lang="ru-RU" b="1" dirty="0" smtClean="0"/>
              <a:t>7.Б, В</a:t>
            </a:r>
          </a:p>
          <a:p>
            <a:pPr marL="0" indent="0">
              <a:buNone/>
            </a:pPr>
            <a:r>
              <a:rPr lang="ru-RU" b="1" dirty="0" smtClean="0"/>
              <a:t>8.Д,</a:t>
            </a:r>
          </a:p>
          <a:p>
            <a:pPr marL="0" indent="0">
              <a:buNone/>
            </a:pPr>
            <a:r>
              <a:rPr lang="ru-RU" b="1" dirty="0" smtClean="0"/>
              <a:t>9.А, Б, Д, Е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764704"/>
            <a:ext cx="4038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10. А</a:t>
            </a:r>
          </a:p>
          <a:p>
            <a:pPr marL="0" indent="0">
              <a:buNone/>
            </a:pPr>
            <a:r>
              <a:rPr lang="ru-RU" b="1" dirty="0" smtClean="0"/>
              <a:t>11. В</a:t>
            </a:r>
          </a:p>
          <a:p>
            <a:pPr marL="0" indent="0">
              <a:buNone/>
            </a:pPr>
            <a:r>
              <a:rPr lang="ru-RU" b="1" dirty="0" smtClean="0"/>
              <a:t>12. Б</a:t>
            </a:r>
          </a:p>
          <a:p>
            <a:pPr marL="0" indent="0">
              <a:buNone/>
            </a:pPr>
            <a:r>
              <a:rPr lang="ru-RU" b="1" dirty="0" smtClean="0"/>
              <a:t>13. Б</a:t>
            </a:r>
          </a:p>
          <a:p>
            <a:pPr marL="0" indent="0">
              <a:buNone/>
            </a:pPr>
            <a:r>
              <a:rPr lang="ru-RU" b="1" dirty="0" smtClean="0"/>
              <a:t>14. Б</a:t>
            </a:r>
          </a:p>
          <a:p>
            <a:pPr marL="0" indent="0">
              <a:buNone/>
            </a:pPr>
            <a:r>
              <a:rPr lang="ru-RU" b="1" dirty="0" smtClean="0"/>
              <a:t>15.  А, Б, В, Е</a:t>
            </a:r>
          </a:p>
          <a:p>
            <a:pPr marL="0" indent="0">
              <a:buNone/>
            </a:pPr>
            <a:r>
              <a:rPr lang="ru-RU" b="1" dirty="0" smtClean="0"/>
              <a:t>16. А, В, Д</a:t>
            </a:r>
          </a:p>
          <a:p>
            <a:pPr marL="0" indent="0">
              <a:buNone/>
            </a:pPr>
            <a:r>
              <a:rPr lang="ru-RU" b="1" dirty="0" smtClean="0"/>
              <a:t>17. + витамин «Д»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-   обезвоживание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кожи,</a:t>
            </a:r>
          </a:p>
          <a:p>
            <a:pPr marL="0" indent="0">
              <a:buNone/>
            </a:pPr>
            <a:r>
              <a:rPr lang="ru-RU" b="1" dirty="0" smtClean="0"/>
              <a:t>-солнечный ожог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841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1.На каком материке находится Западная Европа?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Евразия</a:t>
            </a:r>
          </a:p>
          <a:p>
            <a:pPr marL="0" indent="0">
              <a:buNone/>
            </a:pPr>
            <a:r>
              <a:rPr lang="ru-RU" b="1" dirty="0" smtClean="0"/>
              <a:t>Б) Австралия</a:t>
            </a:r>
          </a:p>
          <a:p>
            <a:pPr marL="0" indent="0">
              <a:buNone/>
            </a:pPr>
            <a:r>
              <a:rPr lang="ru-RU" b="1" dirty="0" smtClean="0"/>
              <a:t>В) Америка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211357" cy="26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38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2.Кто такой </a:t>
            </a:r>
            <a:r>
              <a:rPr lang="ru-RU" b="1" i="1" dirty="0" smtClean="0"/>
              <a:t>рыцарь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506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А) Храбрый человек в средневековье</a:t>
            </a:r>
          </a:p>
          <a:p>
            <a:pPr marL="0" indent="0">
              <a:buNone/>
            </a:pPr>
            <a:r>
              <a:rPr lang="ru-RU" b="1" dirty="0" smtClean="0"/>
              <a:t>Б) Средневековый сеньор</a:t>
            </a:r>
          </a:p>
          <a:p>
            <a:pPr marL="0" indent="0">
              <a:buNone/>
            </a:pPr>
            <a:r>
              <a:rPr lang="ru-RU" b="1" dirty="0" smtClean="0"/>
              <a:t>В) Воин, носивший металлические доспехи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114207" cy="31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29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3.Выберите утверждения, относящиеся к правильной осанке: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А) Опущенная голова</a:t>
            </a:r>
          </a:p>
          <a:p>
            <a:pPr marL="0" indent="0">
              <a:buNone/>
            </a:pPr>
            <a:r>
              <a:rPr lang="ru-RU" b="1" dirty="0" smtClean="0"/>
              <a:t>Б) Покатые плечи</a:t>
            </a:r>
          </a:p>
          <a:p>
            <a:pPr marL="0" indent="0">
              <a:buNone/>
            </a:pPr>
            <a:r>
              <a:rPr lang="ru-RU" b="1" dirty="0" smtClean="0"/>
              <a:t>В) Плечи слегка отведены назад</a:t>
            </a:r>
          </a:p>
          <a:p>
            <a:pPr marL="0" indent="0">
              <a:buNone/>
            </a:pPr>
            <a:r>
              <a:rPr lang="ru-RU" b="1" dirty="0" smtClean="0"/>
              <a:t>Г)  Голова и тело в прямом положении</a:t>
            </a:r>
          </a:p>
          <a:p>
            <a:pPr marL="0" indent="0">
              <a:buNone/>
            </a:pPr>
            <a:r>
              <a:rPr lang="ru-RU" b="1" dirty="0" smtClean="0"/>
              <a:t>Д) Вытянутый вперёд живот</a:t>
            </a:r>
          </a:p>
          <a:p>
            <a:pPr marL="0" indent="0">
              <a:buNone/>
            </a:pPr>
            <a:r>
              <a:rPr lang="ru-RU" b="1" dirty="0" smtClean="0"/>
              <a:t>Е) Втянутый живот</a:t>
            </a:r>
          </a:p>
          <a:p>
            <a:pPr marL="0" indent="0">
              <a:buNone/>
            </a:pPr>
            <a:r>
              <a:rPr lang="ru-RU" b="1" dirty="0" smtClean="0"/>
              <a:t>Ж) Ровная походка</a:t>
            </a:r>
          </a:p>
          <a:p>
            <a:pPr marL="0" indent="0">
              <a:buNone/>
            </a:pPr>
            <a:r>
              <a:rPr lang="ru-RU" b="1" dirty="0" smtClean="0"/>
              <a:t>З) Быстрый шаг при походке</a:t>
            </a:r>
            <a:endParaRPr lang="ru-RU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782813" cy="320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487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7907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4.Что такое скелет?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Костно-мышечная система</a:t>
            </a:r>
          </a:p>
          <a:p>
            <a:pPr marL="0" indent="0">
              <a:buNone/>
            </a:pPr>
            <a:r>
              <a:rPr lang="ru-RU" b="1" dirty="0" smtClean="0"/>
              <a:t>Б) Это изображение человека </a:t>
            </a:r>
          </a:p>
          <a:p>
            <a:pPr marL="0" indent="0">
              <a:buNone/>
            </a:pPr>
            <a:r>
              <a:rPr lang="ru-RU" b="1" dirty="0" smtClean="0"/>
              <a:t>без мышц и внутренних органов</a:t>
            </a:r>
          </a:p>
          <a:p>
            <a:pPr marL="0" indent="0">
              <a:buNone/>
            </a:pPr>
            <a:r>
              <a:rPr lang="ru-RU" b="1" dirty="0" smtClean="0"/>
              <a:t>Г)  Это каркас, который придаёт телу размеры, форму, защищает,</a:t>
            </a:r>
          </a:p>
          <a:p>
            <a:pPr marL="0" indent="0">
              <a:buNone/>
            </a:pPr>
            <a:r>
              <a:rPr lang="ru-RU" b="1" dirty="0" smtClean="0"/>
              <a:t> поддерживает внутренние органы в определённом положении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0457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5.Перечисли </a:t>
            </a:r>
            <a: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  <a:t>кости черепа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6.Перечисли кости конечностей</a:t>
            </a:r>
            <a:endParaRPr lang="ru-RU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638" y="2780928"/>
            <a:ext cx="1638281" cy="396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35672"/>
            <a:ext cx="791398" cy="37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9774"/>
            <a:ext cx="3040792" cy="28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910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 smtClean="0"/>
              <a:t>7.Назови страшные смертельные болезни, терзавшие Европу в средние века: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А) ОРЗ</a:t>
            </a:r>
          </a:p>
          <a:p>
            <a:pPr marL="0" indent="0">
              <a:buNone/>
            </a:pPr>
            <a:r>
              <a:rPr lang="ru-RU" b="1" dirty="0" smtClean="0"/>
              <a:t>Б) Чума</a:t>
            </a:r>
          </a:p>
          <a:p>
            <a:pPr marL="0" indent="0">
              <a:buNone/>
            </a:pPr>
            <a:r>
              <a:rPr lang="ru-RU" b="1" dirty="0" smtClean="0"/>
              <a:t>В) Оспа</a:t>
            </a:r>
          </a:p>
          <a:p>
            <a:pPr marL="0" indent="0">
              <a:buNone/>
            </a:pPr>
            <a:r>
              <a:rPr lang="ru-RU" b="1" dirty="0" smtClean="0"/>
              <a:t>Г) Ангина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98960"/>
            <a:ext cx="1088132" cy="207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82169"/>
            <a:ext cx="2093218" cy="128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87226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591"/>
            <a:ext cx="2300114" cy="153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064" y="2766332"/>
            <a:ext cx="1905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789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8.Определите время расцвета эпохи Возрождения: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 10-11 век</a:t>
            </a:r>
          </a:p>
          <a:p>
            <a:pPr marL="0" indent="0">
              <a:buNone/>
            </a:pPr>
            <a:r>
              <a:rPr lang="ru-RU" b="1" dirty="0" smtClean="0"/>
              <a:t>Б)  11-12 век</a:t>
            </a:r>
          </a:p>
          <a:p>
            <a:pPr marL="0" indent="0">
              <a:buNone/>
            </a:pPr>
            <a:r>
              <a:rPr lang="ru-RU" b="1" dirty="0" smtClean="0"/>
              <a:t>В)  12-13 век</a:t>
            </a:r>
          </a:p>
          <a:p>
            <a:pPr marL="0" indent="0">
              <a:buNone/>
            </a:pPr>
            <a:r>
              <a:rPr lang="ru-RU" b="1" dirty="0" smtClean="0"/>
              <a:t>Г)  13-14 век</a:t>
            </a:r>
          </a:p>
          <a:p>
            <a:pPr marL="0" indent="0">
              <a:buNone/>
            </a:pPr>
            <a:r>
              <a:rPr lang="ru-RU" b="1" dirty="0" smtClean="0"/>
              <a:t>Д)  14-15 век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2056855" cy="136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890" y="2204865"/>
            <a:ext cx="20559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6054"/>
            <a:ext cx="1468760" cy="20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134083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70655"/>
            <a:ext cx="1440160" cy="19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59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9.Назовите имена великих художников эпохи Возрождения: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А)  Леонардо да Винчи</a:t>
            </a:r>
          </a:p>
          <a:p>
            <a:pPr marL="0" indent="0">
              <a:buNone/>
            </a:pPr>
            <a:r>
              <a:rPr lang="ru-RU" b="1" dirty="0" smtClean="0"/>
              <a:t>Б) </a:t>
            </a:r>
            <a:r>
              <a:rPr lang="ru-RU" b="1" dirty="0" err="1" smtClean="0"/>
              <a:t>Джотто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В)  Иоганн </a:t>
            </a:r>
            <a:r>
              <a:rPr lang="ru-RU" b="1" dirty="0" err="1" smtClean="0"/>
              <a:t>Гутерберг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Г) Птолемей</a:t>
            </a:r>
          </a:p>
          <a:p>
            <a:pPr marL="0" indent="0">
              <a:buNone/>
            </a:pPr>
            <a:r>
              <a:rPr lang="ru-RU" b="1" dirty="0" smtClean="0"/>
              <a:t>Д) Рафаэль</a:t>
            </a:r>
          </a:p>
          <a:p>
            <a:pPr marL="0" indent="0">
              <a:buNone/>
            </a:pPr>
            <a:r>
              <a:rPr lang="ru-RU" b="1" dirty="0" smtClean="0"/>
              <a:t>Е) Микеланджело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1944216" cy="19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Сикстинская Мадонна</a:t>
            </a:r>
            <a:endParaRPr lang="ru-RU" sz="16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1575627" cy="245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Джоконда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653136"/>
            <a:ext cx="1944216" cy="16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6486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515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Тест по окружающему миру ( 4 класса, 2 четверть, система Л.В.Занкова) </vt:lpstr>
      <vt:lpstr>1.На каком материке находится Западная Европа?</vt:lpstr>
      <vt:lpstr>2.Кто такой рыцарь?</vt:lpstr>
      <vt:lpstr>3.Выберите утверждения, относящиеся к правильной осанке:</vt:lpstr>
      <vt:lpstr>4.Что такое скелет?</vt:lpstr>
      <vt:lpstr>Слайд 6</vt:lpstr>
      <vt:lpstr>7.Назови страшные смертельные болезни, терзавшие Европу в средние века:</vt:lpstr>
      <vt:lpstr>8.Определите время расцвета эпохи Возрождения:</vt:lpstr>
      <vt:lpstr>9.Назовите имена великих художников эпохи Возрождения:</vt:lpstr>
      <vt:lpstr>10.Кто из великих мореплавателей открыл Америку?</vt:lpstr>
      <vt:lpstr>11.Кому принадлежит создание гелиоцентрической системы мира( Солнце в центре)</vt:lpstr>
      <vt:lpstr>12.Кому принадлежит открытие Закона Всемирного Тяготения (о притяжении тел)</vt:lpstr>
      <vt:lpstr>13. Как называется наука о мельчайших живых организмах?</vt:lpstr>
      <vt:lpstr>14. Зачем нужна гигиена?</vt:lpstr>
      <vt:lpstr>15.Назовите предметы личной гигиены человека</vt:lpstr>
      <vt:lpstr>16.Назовите три  функции кожи:</vt:lpstr>
      <vt:lpstr>17.Какое значение имеет загар для организма человека?</vt:lpstr>
      <vt:lpstr>ПРОВЕРЬ СЕБЯ: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окружающему миру ( 4 класса, 2 четверть, система Л.В.Занкова)</dc:title>
  <dc:creator>Мамочка</dc:creator>
  <cp:lastModifiedBy>Мамочка</cp:lastModifiedBy>
  <cp:revision>18</cp:revision>
  <dcterms:created xsi:type="dcterms:W3CDTF">2011-11-29T12:01:10Z</dcterms:created>
  <dcterms:modified xsi:type="dcterms:W3CDTF">2015-08-21T07:13:43Z</dcterms:modified>
</cp:coreProperties>
</file>