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DBEE7-E625-40D8-9318-0801A5D894D4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FA178-0A6C-45DF-9C25-78B65125E27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DBEE7-E625-40D8-9318-0801A5D894D4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FA178-0A6C-45DF-9C25-78B65125E2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DBEE7-E625-40D8-9318-0801A5D894D4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FA178-0A6C-45DF-9C25-78B65125E2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DBEE7-E625-40D8-9318-0801A5D894D4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FA178-0A6C-45DF-9C25-78B65125E27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DBEE7-E625-40D8-9318-0801A5D894D4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FA178-0A6C-45DF-9C25-78B65125E2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DBEE7-E625-40D8-9318-0801A5D894D4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FA178-0A6C-45DF-9C25-78B65125E27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DBEE7-E625-40D8-9318-0801A5D894D4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FA178-0A6C-45DF-9C25-78B65125E27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DBEE7-E625-40D8-9318-0801A5D894D4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FA178-0A6C-45DF-9C25-78B65125E2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DBEE7-E625-40D8-9318-0801A5D894D4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FA178-0A6C-45DF-9C25-78B65125E2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DBEE7-E625-40D8-9318-0801A5D894D4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FA178-0A6C-45DF-9C25-78B65125E2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DBEE7-E625-40D8-9318-0801A5D894D4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FA178-0A6C-45DF-9C25-78B65125E27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98DBEE7-E625-40D8-9318-0801A5D894D4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02FA178-0A6C-45DF-9C25-78B65125E27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54868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Презентация к уроку окружающего мира                        1 класс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43808" y="1340768"/>
            <a:ext cx="3579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Народные приметы погоды зимой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76056" y="5517232"/>
            <a:ext cx="35638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Выполнила учитель начальных классов</a:t>
            </a:r>
          </a:p>
          <a:p>
            <a:pPr algn="ctr"/>
            <a:r>
              <a:rPr lang="ru-RU" sz="1400" dirty="0" smtClean="0"/>
              <a:t>МАОУ «СОШ № 99»</a:t>
            </a:r>
          </a:p>
          <a:p>
            <a:pPr algn="ctr"/>
            <a:r>
              <a:rPr lang="ru-RU" sz="1400" dirty="0" smtClean="0"/>
              <a:t>Колесникова С.И</a:t>
            </a:r>
            <a:endParaRPr lang="ru-RU" sz="1400" dirty="0"/>
          </a:p>
        </p:txBody>
      </p:sp>
      <p:pic>
        <p:nvPicPr>
          <p:cNvPr id="1026" name="Picture 2" descr="http://fullref.ru/files/120/7718ff0f05282589b37828e1f13fbd51.html_files/rId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1" y="2076744"/>
            <a:ext cx="5400600" cy="3296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www.playcast.ru/uploads/2013/01/22/4487849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16757"/>
            <a:ext cx="1118772" cy="1233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://www.playcast.ru/uploads/2013/01/22/4487849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157192"/>
            <a:ext cx="1118772" cy="1233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http://www.playcast.ru/uploads/2013/01/22/4487849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064"/>
            <a:ext cx="1118772" cy="1233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15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95936" y="962046"/>
            <a:ext cx="3315331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               Зима</a:t>
            </a:r>
          </a:p>
          <a:p>
            <a:endParaRPr lang="ru-RU" dirty="0" smtClean="0"/>
          </a:p>
          <a:p>
            <a:r>
              <a:rPr lang="ru-RU" dirty="0" smtClean="0"/>
              <a:t>Опять в родном краю зима,</a:t>
            </a:r>
          </a:p>
          <a:p>
            <a:r>
              <a:rPr lang="ru-RU" dirty="0" smtClean="0"/>
              <a:t>От белых туч провисло небо,</a:t>
            </a:r>
          </a:p>
          <a:p>
            <a:r>
              <a:rPr lang="ru-RU" dirty="0" smtClean="0"/>
              <a:t>И вьюга строит терема</a:t>
            </a:r>
          </a:p>
          <a:p>
            <a:r>
              <a:rPr lang="ru-RU" dirty="0" smtClean="0"/>
              <a:t>Высокие от снега.</a:t>
            </a:r>
          </a:p>
          <a:p>
            <a:endParaRPr lang="ru-RU" dirty="0"/>
          </a:p>
          <a:p>
            <a:r>
              <a:rPr lang="ru-RU" dirty="0" smtClean="0"/>
              <a:t>Сверкает дальняя гора</a:t>
            </a:r>
          </a:p>
          <a:p>
            <a:r>
              <a:rPr lang="ru-RU" dirty="0" smtClean="0"/>
              <a:t>Под солнцем серебристо.</a:t>
            </a:r>
          </a:p>
          <a:p>
            <a:r>
              <a:rPr lang="ru-RU" dirty="0" smtClean="0"/>
              <a:t>И сердце радует с утра</a:t>
            </a:r>
          </a:p>
          <a:p>
            <a:r>
              <a:rPr lang="ru-RU" dirty="0" smtClean="0"/>
              <a:t>Снегирь весёлым свистом.</a:t>
            </a:r>
          </a:p>
          <a:p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              Алексей Тарасов</a:t>
            </a:r>
          </a:p>
          <a:p>
            <a:r>
              <a:rPr lang="ru-RU" dirty="0" smtClean="0"/>
              <a:t>                   кузбасский поэт</a:t>
            </a:r>
            <a:endParaRPr lang="ru-RU" dirty="0"/>
          </a:p>
        </p:txBody>
      </p:sp>
      <p:pic>
        <p:nvPicPr>
          <p:cNvPr id="2050" name="Picture 2" descr="http://hdfons.com/wp-content/uploads/2012/10/Winter-in-Mountain-Animated-Wallpaper_-960x6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8776"/>
            <a:ext cx="3528392" cy="5611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pernatidruzi.org.ua/pictures/shihurg/snihur_opy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246" y="5229200"/>
            <a:ext cx="2494913" cy="159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307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54868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Народные приметы зимой: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3741" y="1412776"/>
            <a:ext cx="9145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К холодной зиме – в гнёздах зимующих птиц много пуха, сухой травы, соломы.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9785" y="1810073"/>
            <a:ext cx="5307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 Зимой часто снег идёт хлопьями – к урожаю.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94937" y="2202623"/>
            <a:ext cx="78133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3. Перед сильными морозами вокруг луны один или два тусклых круга</a:t>
            </a:r>
          </a:p>
          <a:p>
            <a:r>
              <a:rPr lang="ru-RU" dirty="0" smtClean="0"/>
              <a:t> красноватого цвета.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3752" y="2889352"/>
            <a:ext cx="4915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4. Солнце заходит за облака - к снегопаду.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83730" y="3258684"/>
            <a:ext cx="4647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5. Туман стелется по земле – к оттепели.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7395" y="3628016"/>
            <a:ext cx="4572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6. Курица на одной ноге стоит – к стуже.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7395" y="4016136"/>
            <a:ext cx="417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7. Зима снежная – лето дождливое.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7395" y="4440649"/>
            <a:ext cx="4424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8. Поздний листопад – к суровой зиме.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86481" y="4847661"/>
            <a:ext cx="6203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9. Пушистый иней на деревьях – продолжение морозов.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11560" y="5589240"/>
            <a:ext cx="7890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Задание: перечисли приметы холодной зимы. Нарисуй зимний пейзаж.</a:t>
            </a:r>
            <a:endParaRPr lang="ru-RU" dirty="0"/>
          </a:p>
        </p:txBody>
      </p:sp>
      <p:pic>
        <p:nvPicPr>
          <p:cNvPr id="3078" name="Picture 6" descr="http://www.playcast.ru/uploads/2013/01/22/448784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16757"/>
            <a:ext cx="1118772" cy="1233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http://www.playcast.ru/uploads/2013/01/22/448784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612"/>
            <a:ext cx="1118772" cy="1233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0965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548680"/>
            <a:ext cx="7200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Источники информации:</a:t>
            </a:r>
          </a:p>
          <a:p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Книга о природе Кузбасса для младших школьников и их родителей. Л. Соловьёв, Кемерово, 2008г.</a:t>
            </a:r>
          </a:p>
          <a:p>
            <a:r>
              <a:rPr lang="ru-RU" dirty="0" smtClean="0"/>
              <a:t>2. </a:t>
            </a:r>
            <a:r>
              <a:rPr lang="ru-RU" dirty="0"/>
              <a:t>Яндекс Картинки. </a:t>
            </a:r>
          </a:p>
        </p:txBody>
      </p:sp>
      <p:pic>
        <p:nvPicPr>
          <p:cNvPr id="3" name="Picture 6" descr="http://www.playcast.ru/uploads/2013/01/22/448784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911714"/>
            <a:ext cx="1406804" cy="155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226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95</TotalTime>
  <Words>210</Words>
  <Application>Microsoft Office PowerPoint</Application>
  <PresentationFormat>Экран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UralSOFT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</dc:creator>
  <cp:lastModifiedBy>Светлана</cp:lastModifiedBy>
  <cp:revision>14</cp:revision>
  <dcterms:created xsi:type="dcterms:W3CDTF">2015-08-14T08:11:36Z</dcterms:created>
  <dcterms:modified xsi:type="dcterms:W3CDTF">2015-08-19T02:40:45Z</dcterms:modified>
</cp:coreProperties>
</file>