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3" r:id="rId2"/>
    <p:sldId id="274" r:id="rId3"/>
    <p:sldId id="266" r:id="rId4"/>
    <p:sldId id="267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3" autoAdjust="0"/>
  </p:normalViewPr>
  <p:slideViewPr>
    <p:cSldViewPr>
      <p:cViewPr varScale="1">
        <p:scale>
          <a:sx n="109" d="100"/>
          <a:sy n="109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8EBE-EA3A-475B-864D-C79D56701B9C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78178-ED07-47AF-A561-47B9AA788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78178-ED07-47AF-A561-47B9AA788C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89;&#1077;&#1075;&#1086;&#1076;&#1085;&#1103;\uzhasno_interesno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1/03/28/3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8786842" cy="650083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21163910">
            <a:off x="-241536" y="-14520"/>
            <a:ext cx="3259579" cy="1889366"/>
          </a:xfrm>
          <a:prstGeom prst="cloudCallout">
            <a:avLst>
              <a:gd name="adj1" fmla="val 31873"/>
              <a:gd name="adj2" fmla="val 118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/>
              <a:t>Пора уже сочинять поздравление!!!</a:t>
            </a:r>
            <a:endParaRPr lang="ru-RU" sz="2000" b="1" dirty="0"/>
          </a:p>
        </p:txBody>
      </p:sp>
      <p:sp>
        <p:nvSpPr>
          <p:cNvPr id="4" name="Выноска-облако 3"/>
          <p:cNvSpPr/>
          <p:nvPr/>
        </p:nvSpPr>
        <p:spPr>
          <a:xfrm rot="470513">
            <a:off x="5484369" y="446292"/>
            <a:ext cx="3616472" cy="2449827"/>
          </a:xfrm>
          <a:prstGeom prst="cloudCallout">
            <a:avLst>
              <a:gd name="adj1" fmla="val -57973"/>
              <a:gd name="adj2" fmla="val 49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/>
              <a:t>           Предлагаю     поупражняться в узнавании слов с произносимыми и непроизносимыми согласными.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pm.3dn.ru/38.popugaev.0-02-39.jpg"/>
          <p:cNvPicPr>
            <a:picLocks noChangeAspect="1" noChangeArrowheads="1"/>
          </p:cNvPicPr>
          <p:nvPr/>
        </p:nvPicPr>
        <p:blipFill>
          <a:blip r:embed="rId2" cstate="print"/>
          <a:srcRect l="25781" r="24219"/>
          <a:stretch>
            <a:fillRect/>
          </a:stretch>
        </p:blipFill>
        <p:spPr bwMode="auto">
          <a:xfrm>
            <a:off x="0" y="0"/>
            <a:ext cx="3500430" cy="525064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868" y="1214422"/>
            <a:ext cx="464347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необычно, не великолепно,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жутко и тревожно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Букву Т писать зря.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Увлекательно!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home\Desktop\юраков\Слайд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5429264"/>
            <a:ext cx="564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/>
              <a:t>Как  _____________        __________________  Бийска!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bj.altapress.ru/picture/cram_in/640/29152.jpg"/>
          <p:cNvPicPr>
            <a:picLocks noChangeAspect="1" noChangeArrowheads="1"/>
          </p:cNvPicPr>
          <p:nvPr/>
        </p:nvPicPr>
        <p:blipFill>
          <a:blip r:embed="rId2" cstate="print"/>
          <a:srcRect r="2033" b="12658"/>
          <a:stretch>
            <a:fillRect/>
          </a:stretch>
        </p:blipFill>
        <p:spPr bwMode="auto">
          <a:xfrm>
            <a:off x="285720" y="285728"/>
            <a:ext cx="8527005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86454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г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зине «Ривьера» </a:t>
            </a:r>
            <a:r>
              <a:rPr lang="ru-RU" dirty="0" err="1" smtClean="0"/>
              <a:t>есть_____</a:t>
            </a:r>
            <a:r>
              <a:rPr lang="ru-RU" dirty="0" smtClean="0"/>
              <a:t>  или _____ –  ________.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000240"/>
            <a:ext cx="76392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Ужасно интересно все то, что неизвестно!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multjashki.ucoz.ru/38/38_popuga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8096307" cy="6072230"/>
          </a:xfrm>
          <a:prstGeom prst="rect">
            <a:avLst/>
          </a:prstGeom>
          <a:noFill/>
        </p:spPr>
      </p:pic>
      <p:pic>
        <p:nvPicPr>
          <p:cNvPr id="6" name="uzhasno_interes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61</Words>
  <Application>Microsoft Office PowerPoint</Application>
  <PresentationFormat>Экран (4:3)</PresentationFormat>
  <Paragraphs>11</Paragraphs>
  <Slides>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42</cp:revision>
  <dcterms:created xsi:type="dcterms:W3CDTF">2013-01-28T13:18:19Z</dcterms:created>
  <dcterms:modified xsi:type="dcterms:W3CDTF">2013-03-22T04:36:01Z</dcterms:modified>
</cp:coreProperties>
</file>