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91AB-F0AD-4304-B1FF-414360134BB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B0473-0073-48B5-B27E-E7E1BD2D0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115666"/>
          </a:xfrm>
        </p:spPr>
        <p:txBody>
          <a:bodyPr>
            <a:normAutofit/>
          </a:bodyPr>
          <a:lstStyle/>
          <a:p>
            <a:r>
              <a:rPr lang="ru-RU" b="1" dirty="0"/>
              <a:t>Урок здоровья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29614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"Веселый этикет за столом"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Лариса\Pictures\1258018706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40968"/>
            <a:ext cx="381000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-261610"/>
            <a:ext cx="2339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476511">
            <a:off x="5377133" y="896982"/>
            <a:ext cx="3293295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 говорит: "Белая".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Другой говорит: "Красная".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Третий говорит: "Черная".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трое правы. О чем они говорят?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312214">
            <a:off x="4563895" y="3087479"/>
            <a:ext cx="280831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жарком солнышке подсох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рвется из стручков...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384132">
            <a:off x="1259632" y="3140968"/>
            <a:ext cx="208823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жарком солнышке подсох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рвется из стручков...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9735307" flipV="1">
            <a:off x="1121380" y="4869917"/>
            <a:ext cx="2910622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лесной полянке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Красуется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Татьянка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Алый сарафан,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Белые крапинки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2727649">
            <a:off x="5414088" y="4381907"/>
            <a:ext cx="1780002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Уродилась я на славу,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Голова бела, кудрява.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любит щи, меня ищи.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1916832"/>
            <a:ext cx="3654152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кудрявый хохолок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Лису из норки поволок.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ощупь – очень гладкая,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вкус – как сахар, сладкая.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948605">
            <a:off x="519045" y="927367"/>
            <a:ext cx="279583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Растут на грядке зеленые ветки,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на них красные детки.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677485">
            <a:off x="3180473" y="3795718"/>
            <a:ext cx="288032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Красненькая матрешка,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Беленькое сердечко.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2130383" flipV="1">
            <a:off x="2102318" y="5016362"/>
            <a:ext cx="2348747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Красная мышка с белым хвостом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норке сидит под зеленым листом.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19215">
            <a:off x="6540244" y="2723484"/>
            <a:ext cx="1957479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Маленький, горький, луку брат.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71027">
            <a:off x="755576" y="836712"/>
            <a:ext cx="3024336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Была зеленой, маленькой,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Потом я стала аленькой.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солнце почернела я –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вот теперь я спелая.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325951">
            <a:off x="5364088" y="692697"/>
            <a:ext cx="2592288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Летом – в огороде, свежие, зеленые,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зимою – в бочке, крепкие, соленые.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1437397" flipV="1">
            <a:off x="5543783" y="4278861"/>
            <a:ext cx="2645329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землю бросишь крошку-блошку,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Полежит она немножко,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гляди – уже растет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Самоварчик-корнеплод.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699532">
            <a:off x="539552" y="2780928"/>
            <a:ext cx="2160240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копали из земли,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Жарили, варили?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 золе мы испекли,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Ели да хвалили?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1700808"/>
            <a:ext cx="252028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Золотая голова велика, тяжела.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Золотая голова отдохнуть прилегла.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Голова велика, только шея тонка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Физкульт-минутка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2" descr="C:\Users\Лариса\Desktop\iCA5PEP2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2941"/>
            <a:ext cx="4608511" cy="46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Лариса\Desktop\nutr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" y="1111250"/>
            <a:ext cx="7874000" cy="46355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941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Еда </a:t>
            </a:r>
            <a:r>
              <a:rPr lang="ru-RU" sz="2800" smtClean="0">
                <a:solidFill>
                  <a:schemeClr val="accent2"/>
                </a:solidFill>
              </a:rPr>
              <a:t>для здоровья 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влияние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различных факторов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наше здоровье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1"/>
            <a:ext cx="7992888" cy="3600401"/>
          </a:xfrm>
        </p:spPr>
        <p:txBody>
          <a:bodyPr/>
          <a:lstStyle/>
          <a:p>
            <a:r>
              <a:rPr lang="ru-RU" dirty="0"/>
              <a:t>Образ жизни (50–55%)</a:t>
            </a:r>
          </a:p>
          <a:p>
            <a:r>
              <a:rPr lang="ru-RU" dirty="0"/>
              <a:t>Состояние окружающей среды (20–25%)</a:t>
            </a:r>
          </a:p>
          <a:p>
            <a:r>
              <a:rPr lang="ru-RU" dirty="0"/>
              <a:t>Наследственность (20%)</a:t>
            </a:r>
          </a:p>
          <a:p>
            <a:r>
              <a:rPr lang="ru-RU" dirty="0"/>
              <a:t>Здравоохранение (10%)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1403648" y="1514857"/>
            <a:ext cx="388843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Человеку нужно есть,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встать и чтобы сесть,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 расти и кувыркаться,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Песни петь, дружить, смеяться.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 расти и развиваться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при этом не болеть,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правильно питаться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самых юных лет уметь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Ларис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40"/>
            <a:ext cx="1626534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5122912" cy="44973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Ешь разнообразную пищу.</a:t>
            </a:r>
          </a:p>
          <a:p>
            <a:pPr lvl="0"/>
            <a:r>
              <a:rPr lang="ru-RU" dirty="0"/>
              <a:t>Меньше булочек и сладостей, а больше витаминов.</a:t>
            </a:r>
          </a:p>
          <a:p>
            <a:pPr lvl="0"/>
            <a:r>
              <a:rPr lang="ru-RU" dirty="0"/>
              <a:t>Не ешь много жареного, копченого, соленого, острого. Это вредно!</a:t>
            </a:r>
          </a:p>
          <a:p>
            <a:pPr lvl="0"/>
            <a:r>
              <a:rPr lang="ru-RU" dirty="0"/>
              <a:t>Пища не должна быть очень горячей или очень холодной!</a:t>
            </a:r>
          </a:p>
          <a:p>
            <a:pPr lvl="0"/>
            <a:r>
              <a:rPr lang="ru-RU" dirty="0"/>
              <a:t>Ешь в одно и то же время.</a:t>
            </a:r>
          </a:p>
          <a:p>
            <a:pPr lvl="0"/>
            <a:r>
              <a:rPr lang="ru-RU" dirty="0"/>
              <a:t>Обязательно позавтракай перед школой!</a:t>
            </a:r>
          </a:p>
          <a:p>
            <a:pPr lvl="0"/>
            <a:r>
              <a:rPr lang="ru-RU" dirty="0"/>
              <a:t>Нельзя есть прямо перед сном!</a:t>
            </a:r>
          </a:p>
          <a:p>
            <a:endParaRPr lang="ru-RU" dirty="0"/>
          </a:p>
        </p:txBody>
      </p:sp>
      <p:pic>
        <p:nvPicPr>
          <p:cNvPr id="16386" name="Picture 2" descr="C:\Users\Лариса\Desktop\м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628800"/>
            <a:ext cx="2673718" cy="3781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Белок строительный материал для клеток</a:t>
            </a:r>
            <a:endParaRPr lang="ru-RU" sz="2800" dirty="0"/>
          </a:p>
        </p:txBody>
      </p:sp>
      <p:pic>
        <p:nvPicPr>
          <p:cNvPr id="4" name="Содержимое 3" descr="http://festival.1september.ru/articles/576542/img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2952328" cy="252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2097887"/>
            <a:ext cx="38164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вырасти ты мог,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пище должен быть белок.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в яйце, конечно, есть,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твороге его не счесть.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молоке и в мясе тоже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Есть он и тебе поможет.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7409" name="Picture 1" descr="C:\Users\Лариса\Desktop\tMzE1ZS0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3596"/>
            <a:ext cx="6264696" cy="6024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196752"/>
          <a:ext cx="7776864" cy="3672408"/>
        </p:xfrm>
        <a:graphic>
          <a:graphicData uri="http://schemas.openxmlformats.org/drawingml/2006/table">
            <a:tbl>
              <a:tblPr/>
              <a:tblGrid>
                <a:gridCol w="1656184"/>
                <a:gridCol w="360040"/>
                <a:gridCol w="1440160"/>
                <a:gridCol w="432048"/>
                <a:gridCol w="1584176"/>
                <a:gridCol w="432048"/>
                <a:gridCol w="1872208"/>
              </a:tblGrid>
              <a:tr h="367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Белки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Жиры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Углеводы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Витамины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305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курица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молоко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яйца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сыр мясо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рыба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растительное масло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сливочное масло торт</a:t>
                      </a:r>
                      <a:b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сметана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хлеб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картофель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вермишель морковь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яблоко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геркулес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апельсин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гречка </a:t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шиповник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ананас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капуста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апельсины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помидоры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(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овощи, фрукты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ягоды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1348278"/>
            <a:ext cx="29523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Фрукты, овощи и крупы –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Удивительная группа –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в тепло и непогоду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Поставляют углеводы,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клетчатку посылают,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Витамины добавляют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энергией питают.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festival.1september.ru/articles/576542/img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76850" y="836713"/>
            <a:ext cx="145539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C:\Users\Лариса\Desktop\1236032722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348880"/>
            <a:ext cx="4320480" cy="3960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2952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Жир, что в пище мы едим,</a:t>
            </a:r>
            <a:br>
              <a:rPr lang="ru-RU" dirty="0"/>
            </a:br>
            <a:r>
              <a:rPr lang="ru-RU" dirty="0"/>
              <a:t>Очень нам необходим:</a:t>
            </a:r>
            <a:br>
              <a:rPr lang="ru-RU" dirty="0"/>
            </a:br>
            <a:r>
              <a:rPr lang="ru-RU" dirty="0"/>
              <a:t>Сохранит температуру,</a:t>
            </a:r>
            <a:br>
              <a:rPr lang="ru-RU" dirty="0"/>
            </a:br>
            <a:r>
              <a:rPr lang="ru-RU" dirty="0"/>
              <a:t>Повлияет на фигуру,</a:t>
            </a:r>
            <a:br>
              <a:rPr lang="ru-RU" dirty="0"/>
            </a:br>
            <a:r>
              <a:rPr lang="ru-RU" dirty="0"/>
              <a:t>Защитит от холодов,</a:t>
            </a:r>
            <a:br>
              <a:rPr lang="ru-RU" dirty="0"/>
            </a:br>
            <a:r>
              <a:rPr lang="ru-RU" dirty="0"/>
              <a:t>Шубой нам служить </a:t>
            </a:r>
            <a:r>
              <a:rPr lang="ru-RU" dirty="0" smtClean="0"/>
              <a:t>готов</a:t>
            </a:r>
            <a:endParaRPr lang="ru-RU" dirty="0"/>
          </a:p>
        </p:txBody>
      </p:sp>
      <p:pic>
        <p:nvPicPr>
          <p:cNvPr id="3" name="Рисунок 2" descr="http://festival.1september.ru/articles/576542/img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052736"/>
            <a:ext cx="1457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C:\Users\Лариса\Desktop\iCA5PEP2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2598" y="2924944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208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здоровья  </vt:lpstr>
      <vt:lpstr>влияние различных факторов  на наше здоровье</vt:lpstr>
      <vt:lpstr>Слайд 3</vt:lpstr>
      <vt:lpstr>Правила питания</vt:lpstr>
      <vt:lpstr>Белок строительный материал для клеток</vt:lpstr>
      <vt:lpstr>Слайд 6</vt:lpstr>
      <vt:lpstr>Слайд 7</vt:lpstr>
      <vt:lpstr>Слайд 8</vt:lpstr>
      <vt:lpstr>Слайд 9</vt:lpstr>
      <vt:lpstr>Слайд 10</vt:lpstr>
      <vt:lpstr>Слайд 11</vt:lpstr>
      <vt:lpstr>Физкульт-минутка</vt:lpstr>
      <vt:lpstr>Еда для здоровья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здоровья</dc:title>
  <dc:creator>Лариса</dc:creator>
  <cp:lastModifiedBy>Пользователь</cp:lastModifiedBy>
  <cp:revision>8</cp:revision>
  <dcterms:created xsi:type="dcterms:W3CDTF">2011-10-18T14:42:05Z</dcterms:created>
  <dcterms:modified xsi:type="dcterms:W3CDTF">2015-04-01T03:41:31Z</dcterms:modified>
</cp:coreProperties>
</file>