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2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8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3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4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3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FDD4-4EA3-483B-830A-CEA7C42EB1D3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313CB-59B3-4EED-AB46-C9B6129E2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3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женя\Desktop\Лена РАБОТА\Для презентации\первоклассн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6027"/>
            <a:ext cx="8029575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1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женя\Desktop\Лена РАБОТА\Для презентации\гордитьс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1252"/>
            <a:ext cx="76962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23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женя\Desktop\Лена РАБОТА\Для презентации\ур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6480720" cy="526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21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женя\Desktop\Лена РАБОТА\Для презентации\учитьс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81" y="383704"/>
            <a:ext cx="4058084" cy="566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226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еня\Desktop\Лена РАБОТА\Для презентации\уче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5410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63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женя\Desktop\Лена РАБОТА\Для презентации\кла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8959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7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женя\Desktop\Лена РАБОТА\Для презентации\зво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28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женя\Desktop\Лена РАБОТА\Для презентации\750px-0025-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1048"/>
            <a:ext cx="71437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33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женя\Desktop\Лена РАБОТА\Для презентации\д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18" y="193675"/>
            <a:ext cx="762000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92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женя\Desktop\Лена РАБОТА\Для презентации\тетрад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96250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890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женя\Desktop\Лена РАБОТА\Для презентации\не мест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2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женя\Desktop\Лена РАБОТА\Для презентации\пен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90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893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2</cp:revision>
  <dcterms:created xsi:type="dcterms:W3CDTF">2015-08-27T19:40:29Z</dcterms:created>
  <dcterms:modified xsi:type="dcterms:W3CDTF">2015-08-27T19:51:53Z</dcterms:modified>
</cp:coreProperties>
</file>