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1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408227-75CD-42B5-BDB3-723F3F7C528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D0C023-F666-4CBF-AE43-A0D5FC04FAB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однокоренные слова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2214554"/>
            <a:ext cx="1176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ГОРЕ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6248" y="2214554"/>
            <a:ext cx="1181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ГОРА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3429000"/>
            <a:ext cx="2358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ГОРИСТЫЙ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4" y="3286124"/>
            <a:ext cx="2169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ГОРЕВАТЬ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1928802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ГОРКА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7620" y="5000636"/>
            <a:ext cx="2272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ГОРЮШКО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08" y="6215082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</a:t>
            </a:r>
            <a:r>
              <a:rPr lang="ru-RU" dirty="0" smtClean="0"/>
              <a:t>оре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12" y="628652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гора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0.00035 -0.053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736 -0.02107 L 0.42448 -0.1472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28941 -0.346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19687 -0.102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46 -0.01088 L -0.43646 -0.0108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2 0.07153 L -0.09045 -0.1277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11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Найди однокоренные слова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однокоренные слова</dc:title>
  <dc:creator>Ирина</dc:creator>
  <cp:lastModifiedBy>Ирина</cp:lastModifiedBy>
  <cp:revision>4</cp:revision>
  <dcterms:created xsi:type="dcterms:W3CDTF">2015-04-15T18:19:14Z</dcterms:created>
  <dcterms:modified xsi:type="dcterms:W3CDTF">2015-04-15T18:53:08Z</dcterms:modified>
</cp:coreProperties>
</file>