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79" r:id="rId16"/>
    <p:sldId id="269" r:id="rId17"/>
    <p:sldId id="280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C22A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93" autoAdjust="0"/>
  </p:normalViewPr>
  <p:slideViewPr>
    <p:cSldViewPr>
      <p:cViewPr varScale="1">
        <p:scale>
          <a:sx n="51" d="100"/>
          <a:sy n="51" d="100"/>
        </p:scale>
        <p:origin x="-4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AA2679-BBA2-4123-9061-DCD33A1DD3F7}" type="doc">
      <dgm:prSet loTypeId="urn:microsoft.com/office/officeart/2005/8/layout/hProcess9" loCatId="process" qsTypeId="urn:microsoft.com/office/officeart/2005/8/quickstyle/3d7" qsCatId="3D" csTypeId="urn:microsoft.com/office/officeart/2005/8/colors/accent1_2" csCatId="accent1" phldr="1"/>
      <dgm:spPr/>
    </dgm:pt>
    <dgm:pt modelId="{53E933AD-CF18-4DCD-AE6E-73AB37A232C5}">
      <dgm:prSet phldrT="[Текст]" custT="1"/>
      <dgm:spPr/>
      <dgm:t>
        <a:bodyPr/>
        <a:lstStyle/>
        <a:p>
          <a:r>
            <a:rPr lang="ru-RU" sz="2400" b="1" dirty="0" smtClean="0"/>
            <a:t>БУДУЩЕЕ</a:t>
          </a:r>
          <a:endParaRPr lang="ru-RU" sz="2400" b="1" dirty="0"/>
        </a:p>
      </dgm:t>
    </dgm:pt>
    <dgm:pt modelId="{DF27512C-8604-40D1-8853-7750630FBF40}" type="sibTrans" cxnId="{DE7ECF01-D830-4F54-B8CE-0F9CDC12AC7B}">
      <dgm:prSet/>
      <dgm:spPr/>
      <dgm:t>
        <a:bodyPr/>
        <a:lstStyle/>
        <a:p>
          <a:endParaRPr lang="ru-RU"/>
        </a:p>
      </dgm:t>
    </dgm:pt>
    <dgm:pt modelId="{D118C25F-184D-4985-AF59-AB879C30F290}" type="parTrans" cxnId="{DE7ECF01-D830-4F54-B8CE-0F9CDC12AC7B}">
      <dgm:prSet/>
      <dgm:spPr/>
      <dgm:t>
        <a:bodyPr/>
        <a:lstStyle/>
        <a:p>
          <a:endParaRPr lang="ru-RU"/>
        </a:p>
      </dgm:t>
    </dgm:pt>
    <dgm:pt modelId="{1B6BBD19-B94E-49A5-8D04-628923C3B924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НАСТОЯЩЕЕ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3A4D087-9A14-4CA0-990F-68F32AE4E461}" type="sibTrans" cxnId="{0FBEF2FD-9CE1-4BC5-B3D3-8CEB76DD9CC4}">
      <dgm:prSet/>
      <dgm:spPr/>
      <dgm:t>
        <a:bodyPr/>
        <a:lstStyle/>
        <a:p>
          <a:endParaRPr lang="ru-RU"/>
        </a:p>
      </dgm:t>
    </dgm:pt>
    <dgm:pt modelId="{A4808014-D470-4EF6-B73C-38ACE87CA5CE}" type="parTrans" cxnId="{0FBEF2FD-9CE1-4BC5-B3D3-8CEB76DD9CC4}">
      <dgm:prSet/>
      <dgm:spPr/>
      <dgm:t>
        <a:bodyPr/>
        <a:lstStyle/>
        <a:p>
          <a:endParaRPr lang="ru-RU"/>
        </a:p>
      </dgm:t>
    </dgm:pt>
    <dgm:pt modelId="{E4F96808-8FBC-4797-B1C7-0C922547D18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ПРОШЛОЕ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92B52142-03B0-4CC2-B815-EAB410D24110}" type="sibTrans" cxnId="{97652809-B2D3-4870-A81B-FD586DE00D76}">
      <dgm:prSet/>
      <dgm:spPr/>
      <dgm:t>
        <a:bodyPr/>
        <a:lstStyle/>
        <a:p>
          <a:endParaRPr lang="ru-RU"/>
        </a:p>
      </dgm:t>
    </dgm:pt>
    <dgm:pt modelId="{F0F4E4E3-D5D8-45FC-9772-5A002FE466AA}" type="parTrans" cxnId="{97652809-B2D3-4870-A81B-FD586DE00D76}">
      <dgm:prSet/>
      <dgm:spPr/>
      <dgm:t>
        <a:bodyPr/>
        <a:lstStyle/>
        <a:p>
          <a:endParaRPr lang="ru-RU"/>
        </a:p>
      </dgm:t>
    </dgm:pt>
    <dgm:pt modelId="{BD7EFC85-C70C-488F-817D-5B466105FC1A}" type="pres">
      <dgm:prSet presAssocID="{C0AA2679-BBA2-4123-9061-DCD33A1DD3F7}" presName="CompostProcess" presStyleCnt="0">
        <dgm:presLayoutVars>
          <dgm:dir/>
          <dgm:resizeHandles val="exact"/>
        </dgm:presLayoutVars>
      </dgm:prSet>
      <dgm:spPr/>
    </dgm:pt>
    <dgm:pt modelId="{A1B1F76E-8078-409E-8922-DFA098DE150B}" type="pres">
      <dgm:prSet presAssocID="{C0AA2679-BBA2-4123-9061-DCD33A1DD3F7}" presName="arrow" presStyleLbl="bgShp" presStyleIdx="0" presStyleCnt="1" custLinFactNeighborX="658"/>
      <dgm:spPr>
        <a:solidFill>
          <a:srgbClr val="00B050"/>
        </a:solidFill>
      </dgm:spPr>
    </dgm:pt>
    <dgm:pt modelId="{38936C2F-96A3-4A96-B80A-7BC554D3A343}" type="pres">
      <dgm:prSet presAssocID="{C0AA2679-BBA2-4123-9061-DCD33A1DD3F7}" presName="linearProcess" presStyleCnt="0"/>
      <dgm:spPr/>
    </dgm:pt>
    <dgm:pt modelId="{79357E59-284C-40A8-8307-E17B38D0D543}" type="pres">
      <dgm:prSet presAssocID="{E4F96808-8FBC-4797-B1C7-0C922547D18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77F36-B8BD-4493-A369-3015C22F50FB}" type="pres">
      <dgm:prSet presAssocID="{92B52142-03B0-4CC2-B815-EAB410D24110}" presName="sibTrans" presStyleCnt="0"/>
      <dgm:spPr/>
    </dgm:pt>
    <dgm:pt modelId="{D9180133-88DE-4472-ACBC-B976D8E88C26}" type="pres">
      <dgm:prSet presAssocID="{1B6BBD19-B94E-49A5-8D04-628923C3B924}" presName="textNode" presStyleLbl="node1" presStyleIdx="1" presStyleCnt="3" custLinFactNeighborX="26069" custLinFactNeighborY="-8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83AE8-43CE-42F1-BEDC-B4F20A42D520}" type="pres">
      <dgm:prSet presAssocID="{C3A4D087-9A14-4CA0-990F-68F32AE4E461}" presName="sibTrans" presStyleCnt="0"/>
      <dgm:spPr/>
    </dgm:pt>
    <dgm:pt modelId="{F9ADFEE2-27B5-48F4-827E-A97D70251EA4}" type="pres">
      <dgm:prSet presAssocID="{53E933AD-CF18-4DCD-AE6E-73AB37A232C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B6DFA1-E944-4D23-8136-6BE9206431CA}" type="presOf" srcId="{E4F96808-8FBC-4797-B1C7-0C922547D186}" destId="{79357E59-284C-40A8-8307-E17B38D0D543}" srcOrd="0" destOrd="0" presId="urn:microsoft.com/office/officeart/2005/8/layout/hProcess9"/>
    <dgm:cxn modelId="{DE7ECF01-D830-4F54-B8CE-0F9CDC12AC7B}" srcId="{C0AA2679-BBA2-4123-9061-DCD33A1DD3F7}" destId="{53E933AD-CF18-4DCD-AE6E-73AB37A232C5}" srcOrd="2" destOrd="0" parTransId="{D118C25F-184D-4985-AF59-AB879C30F290}" sibTransId="{DF27512C-8604-40D1-8853-7750630FBF40}"/>
    <dgm:cxn modelId="{0FBEF2FD-9CE1-4BC5-B3D3-8CEB76DD9CC4}" srcId="{C0AA2679-BBA2-4123-9061-DCD33A1DD3F7}" destId="{1B6BBD19-B94E-49A5-8D04-628923C3B924}" srcOrd="1" destOrd="0" parTransId="{A4808014-D470-4EF6-B73C-38ACE87CA5CE}" sibTransId="{C3A4D087-9A14-4CA0-990F-68F32AE4E461}"/>
    <dgm:cxn modelId="{9212BD50-D82F-42D7-A11E-BA95E1EDBC61}" type="presOf" srcId="{53E933AD-CF18-4DCD-AE6E-73AB37A232C5}" destId="{F9ADFEE2-27B5-48F4-827E-A97D70251EA4}" srcOrd="0" destOrd="0" presId="urn:microsoft.com/office/officeart/2005/8/layout/hProcess9"/>
    <dgm:cxn modelId="{97652809-B2D3-4870-A81B-FD586DE00D76}" srcId="{C0AA2679-BBA2-4123-9061-DCD33A1DD3F7}" destId="{E4F96808-8FBC-4797-B1C7-0C922547D186}" srcOrd="0" destOrd="0" parTransId="{F0F4E4E3-D5D8-45FC-9772-5A002FE466AA}" sibTransId="{92B52142-03B0-4CC2-B815-EAB410D24110}"/>
    <dgm:cxn modelId="{C921E7A1-05C8-4581-BCF3-0F1AB6525CBA}" type="presOf" srcId="{1B6BBD19-B94E-49A5-8D04-628923C3B924}" destId="{D9180133-88DE-4472-ACBC-B976D8E88C26}" srcOrd="0" destOrd="0" presId="urn:microsoft.com/office/officeart/2005/8/layout/hProcess9"/>
    <dgm:cxn modelId="{6215A35D-B125-451D-A0F5-0D35CB8ABD8D}" type="presOf" srcId="{C0AA2679-BBA2-4123-9061-DCD33A1DD3F7}" destId="{BD7EFC85-C70C-488F-817D-5B466105FC1A}" srcOrd="0" destOrd="0" presId="urn:microsoft.com/office/officeart/2005/8/layout/hProcess9"/>
    <dgm:cxn modelId="{CEAB2F0C-AC93-4681-B02A-812A3194AA45}" type="presParOf" srcId="{BD7EFC85-C70C-488F-817D-5B466105FC1A}" destId="{A1B1F76E-8078-409E-8922-DFA098DE150B}" srcOrd="0" destOrd="0" presId="urn:microsoft.com/office/officeart/2005/8/layout/hProcess9"/>
    <dgm:cxn modelId="{3A78F6E1-BB77-4437-B9B4-CEA4D8879F6E}" type="presParOf" srcId="{BD7EFC85-C70C-488F-817D-5B466105FC1A}" destId="{38936C2F-96A3-4A96-B80A-7BC554D3A343}" srcOrd="1" destOrd="0" presId="urn:microsoft.com/office/officeart/2005/8/layout/hProcess9"/>
    <dgm:cxn modelId="{E3DA8FC9-BA9F-4481-9EB4-773AFC93D3B6}" type="presParOf" srcId="{38936C2F-96A3-4A96-B80A-7BC554D3A343}" destId="{79357E59-284C-40A8-8307-E17B38D0D543}" srcOrd="0" destOrd="0" presId="urn:microsoft.com/office/officeart/2005/8/layout/hProcess9"/>
    <dgm:cxn modelId="{2AC5E3CD-1145-4752-825F-B356F2245EF1}" type="presParOf" srcId="{38936C2F-96A3-4A96-B80A-7BC554D3A343}" destId="{83C77F36-B8BD-4493-A369-3015C22F50FB}" srcOrd="1" destOrd="0" presId="urn:microsoft.com/office/officeart/2005/8/layout/hProcess9"/>
    <dgm:cxn modelId="{7A7B5806-87BC-428E-BA2B-4488E98A0E58}" type="presParOf" srcId="{38936C2F-96A3-4A96-B80A-7BC554D3A343}" destId="{D9180133-88DE-4472-ACBC-B976D8E88C26}" srcOrd="2" destOrd="0" presId="urn:microsoft.com/office/officeart/2005/8/layout/hProcess9"/>
    <dgm:cxn modelId="{D3085C35-B342-436F-A862-E84FC278E0E8}" type="presParOf" srcId="{38936C2F-96A3-4A96-B80A-7BC554D3A343}" destId="{AA183AE8-43CE-42F1-BEDC-B4F20A42D520}" srcOrd="3" destOrd="0" presId="urn:microsoft.com/office/officeart/2005/8/layout/hProcess9"/>
    <dgm:cxn modelId="{C2417309-3E3E-4303-93C0-A63841EA75F5}" type="presParOf" srcId="{38936C2F-96A3-4A96-B80A-7BC554D3A343}" destId="{F9ADFEE2-27B5-48F4-827E-A97D70251EA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7B1DAD-B5B4-4D67-BEDA-5DF5290306C9}" type="doc">
      <dgm:prSet loTypeId="urn:microsoft.com/office/officeart/2005/8/layout/vList6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F38171C-4EF4-4424-A640-D83921623B7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ПРОШЛОЕ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24B8C9D-3077-4DDE-94FB-F4C9EF26D364}" type="parTrans" cxnId="{5C140D96-3887-4ED2-BAC2-24642C6CEA67}">
      <dgm:prSet/>
      <dgm:spPr/>
      <dgm:t>
        <a:bodyPr/>
        <a:lstStyle/>
        <a:p>
          <a:endParaRPr lang="ru-RU"/>
        </a:p>
      </dgm:t>
    </dgm:pt>
    <dgm:pt modelId="{7702BC07-6E68-424B-98F5-18ECB4C2A47D}" type="sibTrans" cxnId="{5C140D96-3887-4ED2-BAC2-24642C6CEA67}">
      <dgm:prSet/>
      <dgm:spPr/>
      <dgm:t>
        <a:bodyPr/>
        <a:lstStyle/>
        <a:p>
          <a:endParaRPr lang="ru-RU"/>
        </a:p>
      </dgm:t>
    </dgm:pt>
    <dgm:pt modelId="{537AE940-9676-480A-A4C1-6AF871E619A9}" type="pres">
      <dgm:prSet presAssocID="{A07B1DAD-B5B4-4D67-BEDA-5DF5290306C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19E545-E4DC-478F-84A5-BEB6A65D5140}" type="pres">
      <dgm:prSet presAssocID="{CF38171C-4EF4-4424-A640-D83921623B77}" presName="linNode" presStyleCnt="0"/>
      <dgm:spPr/>
    </dgm:pt>
    <dgm:pt modelId="{1523A4EF-A69B-4FF9-8502-6968251873B4}" type="pres">
      <dgm:prSet presAssocID="{CF38171C-4EF4-4424-A640-D83921623B77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0ED74-858D-472D-B992-C7E530055AAE}" type="pres">
      <dgm:prSet presAssocID="{CF38171C-4EF4-4424-A640-D83921623B77}" presName="childShp" presStyleLbl="bgAccFollowNode1" presStyleIdx="0" presStyleCnt="1">
        <dgm:presLayoutVars>
          <dgm:bulletEnabled val="1"/>
        </dgm:presLayoutVars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</dgm:ptLst>
  <dgm:cxnLst>
    <dgm:cxn modelId="{98DFFE7D-6E9E-4B76-A1CE-014E03ECA1A2}" type="presOf" srcId="{CF38171C-4EF4-4424-A640-D83921623B77}" destId="{1523A4EF-A69B-4FF9-8502-6968251873B4}" srcOrd="0" destOrd="0" presId="urn:microsoft.com/office/officeart/2005/8/layout/vList6"/>
    <dgm:cxn modelId="{FB6C0CD9-ECC6-4F76-AE47-A25CA9F7CB9D}" type="presOf" srcId="{A07B1DAD-B5B4-4D67-BEDA-5DF5290306C9}" destId="{537AE940-9676-480A-A4C1-6AF871E619A9}" srcOrd="0" destOrd="0" presId="urn:microsoft.com/office/officeart/2005/8/layout/vList6"/>
    <dgm:cxn modelId="{5C140D96-3887-4ED2-BAC2-24642C6CEA67}" srcId="{A07B1DAD-B5B4-4D67-BEDA-5DF5290306C9}" destId="{CF38171C-4EF4-4424-A640-D83921623B77}" srcOrd="0" destOrd="0" parTransId="{524B8C9D-3077-4DDE-94FB-F4C9EF26D364}" sibTransId="{7702BC07-6E68-424B-98F5-18ECB4C2A47D}"/>
    <dgm:cxn modelId="{B555A004-D47C-4712-B457-56F83959773E}" type="presParOf" srcId="{537AE940-9676-480A-A4C1-6AF871E619A9}" destId="{FE19E545-E4DC-478F-84A5-BEB6A65D5140}" srcOrd="0" destOrd="0" presId="urn:microsoft.com/office/officeart/2005/8/layout/vList6"/>
    <dgm:cxn modelId="{7E779BE9-402A-4D0E-99F3-294F613F4A65}" type="presParOf" srcId="{FE19E545-E4DC-478F-84A5-BEB6A65D5140}" destId="{1523A4EF-A69B-4FF9-8502-6968251873B4}" srcOrd="0" destOrd="0" presId="urn:microsoft.com/office/officeart/2005/8/layout/vList6"/>
    <dgm:cxn modelId="{98337238-35B1-4C83-92E0-324A2B41FFCB}" type="presParOf" srcId="{FE19E545-E4DC-478F-84A5-BEB6A65D5140}" destId="{A740ED74-858D-472D-B992-C7E530055AA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AA04F8-BCB1-4690-A9D8-815C9E7BD958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8239254-830F-412B-9B4C-52D1A965B2BD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НАСТОЯЩЕЕ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A5AB9DB-A84A-496F-BA37-6BAB18DBC1FB}" type="parTrans" cxnId="{036670F9-FC03-465B-B44C-629D2BAC4AE1}">
      <dgm:prSet/>
      <dgm:spPr/>
      <dgm:t>
        <a:bodyPr/>
        <a:lstStyle/>
        <a:p>
          <a:endParaRPr lang="ru-RU"/>
        </a:p>
      </dgm:t>
    </dgm:pt>
    <dgm:pt modelId="{57E23B75-DE29-4D5A-9F5A-62E066117201}" type="sibTrans" cxnId="{036670F9-FC03-465B-B44C-629D2BAC4AE1}">
      <dgm:prSet/>
      <dgm:spPr/>
      <dgm:t>
        <a:bodyPr/>
        <a:lstStyle/>
        <a:p>
          <a:endParaRPr lang="ru-RU"/>
        </a:p>
      </dgm:t>
    </dgm:pt>
    <dgm:pt modelId="{AE5A66C6-E291-4FB6-9D82-6C3561CBD663}" type="pres">
      <dgm:prSet presAssocID="{A0AA04F8-BCB1-4690-A9D8-815C9E7BD95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7C85A5-C5F4-4738-8E0B-D0A8AA882BF4}" type="pres">
      <dgm:prSet presAssocID="{58239254-830F-412B-9B4C-52D1A965B2BD}" presName="linNode" presStyleCnt="0"/>
      <dgm:spPr/>
    </dgm:pt>
    <dgm:pt modelId="{01E7FB5B-E0F8-4AC3-AC9A-C7D0340BFACC}" type="pres">
      <dgm:prSet presAssocID="{58239254-830F-412B-9B4C-52D1A965B2BD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A9347-269E-4396-9A00-A91081F4DD18}" type="pres">
      <dgm:prSet presAssocID="{58239254-830F-412B-9B4C-52D1A965B2BD}" presName="childShp" presStyleLbl="bgAccFollowNode1" presStyleIdx="0" presStyleCnt="1">
        <dgm:presLayoutVars>
          <dgm:bulletEnabled val="1"/>
        </dgm:presLayoutVars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</dgm:ptLst>
  <dgm:cxnLst>
    <dgm:cxn modelId="{3978AE63-49BE-4A3C-8727-E6C9A7448CB3}" type="presOf" srcId="{58239254-830F-412B-9B4C-52D1A965B2BD}" destId="{01E7FB5B-E0F8-4AC3-AC9A-C7D0340BFACC}" srcOrd="0" destOrd="0" presId="urn:microsoft.com/office/officeart/2005/8/layout/vList6"/>
    <dgm:cxn modelId="{036670F9-FC03-465B-B44C-629D2BAC4AE1}" srcId="{A0AA04F8-BCB1-4690-A9D8-815C9E7BD958}" destId="{58239254-830F-412B-9B4C-52D1A965B2BD}" srcOrd="0" destOrd="0" parTransId="{9A5AB9DB-A84A-496F-BA37-6BAB18DBC1FB}" sibTransId="{57E23B75-DE29-4D5A-9F5A-62E066117201}"/>
    <dgm:cxn modelId="{3EF7B8A2-1566-4091-9019-91C9D8AAD57D}" type="presOf" srcId="{A0AA04F8-BCB1-4690-A9D8-815C9E7BD958}" destId="{AE5A66C6-E291-4FB6-9D82-6C3561CBD663}" srcOrd="0" destOrd="0" presId="urn:microsoft.com/office/officeart/2005/8/layout/vList6"/>
    <dgm:cxn modelId="{B1AF6F62-B178-4C32-AC92-FCD2CD8422EF}" type="presParOf" srcId="{AE5A66C6-E291-4FB6-9D82-6C3561CBD663}" destId="{837C85A5-C5F4-4738-8E0B-D0A8AA882BF4}" srcOrd="0" destOrd="0" presId="urn:microsoft.com/office/officeart/2005/8/layout/vList6"/>
    <dgm:cxn modelId="{7E451EEF-2DA8-47C1-B20D-2C895104B4ED}" type="presParOf" srcId="{837C85A5-C5F4-4738-8E0B-D0A8AA882BF4}" destId="{01E7FB5B-E0F8-4AC3-AC9A-C7D0340BFACC}" srcOrd="0" destOrd="0" presId="urn:microsoft.com/office/officeart/2005/8/layout/vList6"/>
    <dgm:cxn modelId="{183DF600-4443-439F-99E5-FACB67EC4F93}" type="presParOf" srcId="{837C85A5-C5F4-4738-8E0B-D0A8AA882BF4}" destId="{D37A9347-269E-4396-9A00-A91081F4DD1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18A5F6-9056-4056-A5C2-48A9A393823B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26A23F2-2BA7-4D0A-9B50-971BF9E4DFDD}">
      <dgm:prSet phldrT="[Текст]" custT="1"/>
      <dgm:spPr/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БУДУЩЕЕ</a:t>
          </a:r>
          <a:r>
            <a:rPr lang="ru-RU" sz="4500" dirty="0" smtClean="0"/>
            <a:t> </a:t>
          </a:r>
          <a:endParaRPr lang="ru-RU" sz="4500" dirty="0"/>
        </a:p>
      </dgm:t>
    </dgm:pt>
    <dgm:pt modelId="{A211AAE7-F501-4D3E-908C-6870A43A3BAC}" type="parTrans" cxnId="{DFFDE2E5-511C-498D-8EA9-611C16BBF9DE}">
      <dgm:prSet/>
      <dgm:spPr/>
      <dgm:t>
        <a:bodyPr/>
        <a:lstStyle/>
        <a:p>
          <a:endParaRPr lang="ru-RU"/>
        </a:p>
      </dgm:t>
    </dgm:pt>
    <dgm:pt modelId="{4FC746E0-7EB9-443C-A08D-5DBD963F8E34}" type="sibTrans" cxnId="{DFFDE2E5-511C-498D-8EA9-611C16BBF9DE}">
      <dgm:prSet/>
      <dgm:spPr/>
      <dgm:t>
        <a:bodyPr/>
        <a:lstStyle/>
        <a:p>
          <a:endParaRPr lang="ru-RU"/>
        </a:p>
      </dgm:t>
    </dgm:pt>
    <dgm:pt modelId="{B97A1EAD-8C4A-4970-B4FE-0CB7781438DD}" type="pres">
      <dgm:prSet presAssocID="{DC18A5F6-9056-4056-A5C2-48A9A393823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096295-DC2E-4FBD-86A7-57C34CA5F37B}" type="pres">
      <dgm:prSet presAssocID="{626A23F2-2BA7-4D0A-9B50-971BF9E4DFDD}" presName="linNode" presStyleCnt="0"/>
      <dgm:spPr/>
    </dgm:pt>
    <dgm:pt modelId="{CA6EDB89-E117-4614-8770-DC44243BF8D6}" type="pres">
      <dgm:prSet presAssocID="{626A23F2-2BA7-4D0A-9B50-971BF9E4DFDD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9B309-7A43-43D0-8F75-2FD301EAB115}" type="pres">
      <dgm:prSet presAssocID="{626A23F2-2BA7-4D0A-9B50-971BF9E4DFDD}" presName="childShp" presStyleLbl="bgAccFollowNode1" presStyleIdx="0" presStyleCnt="1" custScaleX="97015" custLinFactNeighborX="-1864" custLinFactNeighborY="-2211">
        <dgm:presLayoutVars>
          <dgm:bulletEnabled val="1"/>
        </dgm:presLayoutVars>
      </dgm:prSet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/>
        </a:p>
      </dgm:t>
    </dgm:pt>
  </dgm:ptLst>
  <dgm:cxnLst>
    <dgm:cxn modelId="{DFFDE2E5-511C-498D-8EA9-611C16BBF9DE}" srcId="{DC18A5F6-9056-4056-A5C2-48A9A393823B}" destId="{626A23F2-2BA7-4D0A-9B50-971BF9E4DFDD}" srcOrd="0" destOrd="0" parTransId="{A211AAE7-F501-4D3E-908C-6870A43A3BAC}" sibTransId="{4FC746E0-7EB9-443C-A08D-5DBD963F8E34}"/>
    <dgm:cxn modelId="{9F3E3DF6-F3F3-4CD7-879B-D50F6BF8E23B}" type="presOf" srcId="{626A23F2-2BA7-4D0A-9B50-971BF9E4DFDD}" destId="{CA6EDB89-E117-4614-8770-DC44243BF8D6}" srcOrd="0" destOrd="0" presId="urn:microsoft.com/office/officeart/2005/8/layout/vList6"/>
    <dgm:cxn modelId="{FB2B31B2-0EF0-4D22-9D2E-989AFA5E66AF}" type="presOf" srcId="{DC18A5F6-9056-4056-A5C2-48A9A393823B}" destId="{B97A1EAD-8C4A-4970-B4FE-0CB7781438DD}" srcOrd="0" destOrd="0" presId="urn:microsoft.com/office/officeart/2005/8/layout/vList6"/>
    <dgm:cxn modelId="{62F659B4-AA13-499E-B4C2-2E39042634D3}" type="presParOf" srcId="{B97A1EAD-8C4A-4970-B4FE-0CB7781438DD}" destId="{89096295-DC2E-4FBD-86A7-57C34CA5F37B}" srcOrd="0" destOrd="0" presId="urn:microsoft.com/office/officeart/2005/8/layout/vList6"/>
    <dgm:cxn modelId="{4BC437F5-FEC5-43C6-8FBF-4E3F0B3455CC}" type="presParOf" srcId="{89096295-DC2E-4FBD-86A7-57C34CA5F37B}" destId="{CA6EDB89-E117-4614-8770-DC44243BF8D6}" srcOrd="0" destOrd="0" presId="urn:microsoft.com/office/officeart/2005/8/layout/vList6"/>
    <dgm:cxn modelId="{5D7E142F-7A8B-4699-B302-07E39753BEF6}" type="presParOf" srcId="{89096295-DC2E-4FBD-86A7-57C34CA5F37B}" destId="{17F9B309-7A43-43D0-8F75-2FD301EAB11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9A2AD7-52F0-4664-9123-F6980E8243C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4C4436-E77B-4846-83B5-922386E2A51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Вайднер Екатерина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2EB80CD-CF8B-44A4-A734-993E9064EB97}" type="parTrans" cxnId="{A3ABD207-5B58-44EF-8E9B-7F5E6DCD6AE1}">
      <dgm:prSet/>
      <dgm:spPr/>
      <dgm:t>
        <a:bodyPr/>
        <a:lstStyle/>
        <a:p>
          <a:endParaRPr lang="ru-RU"/>
        </a:p>
      </dgm:t>
    </dgm:pt>
    <dgm:pt modelId="{AA5A1EA3-3453-4C8B-AAD2-FBFE52E84402}" type="sibTrans" cxnId="{A3ABD207-5B58-44EF-8E9B-7F5E6DCD6AE1}">
      <dgm:prSet/>
      <dgm:spPr/>
      <dgm:t>
        <a:bodyPr/>
        <a:lstStyle/>
        <a:p>
          <a:endParaRPr lang="ru-RU"/>
        </a:p>
      </dgm:t>
    </dgm:pt>
    <dgm:pt modelId="{78E36A89-3916-45C6-B296-2FB96B06A81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Богданова Елена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FAB3EF9-C0B1-4F2A-804D-B4FA5982F2E1}" type="parTrans" cxnId="{573B740A-BBE8-4F94-AC21-2442479DC05D}">
      <dgm:prSet/>
      <dgm:spPr/>
      <dgm:t>
        <a:bodyPr/>
        <a:lstStyle/>
        <a:p>
          <a:endParaRPr lang="ru-RU"/>
        </a:p>
      </dgm:t>
    </dgm:pt>
    <dgm:pt modelId="{E8FD8476-5BC6-419C-B8CD-D0F5D045AF99}" type="sibTrans" cxnId="{573B740A-BBE8-4F94-AC21-2442479DC05D}">
      <dgm:prSet/>
      <dgm:spPr/>
      <dgm:t>
        <a:bodyPr/>
        <a:lstStyle/>
        <a:p>
          <a:endParaRPr lang="ru-RU"/>
        </a:p>
      </dgm:t>
    </dgm:pt>
    <dgm:pt modelId="{86665FBD-66C2-4496-837D-BABC57B790A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Богданов Николай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F804396-57E8-4A52-8418-FE5AA1C92759}" type="parTrans" cxnId="{8C25CDD5-1442-4CC5-8C7A-9524C486B7C2}">
      <dgm:prSet/>
      <dgm:spPr/>
      <dgm:t>
        <a:bodyPr/>
        <a:lstStyle/>
        <a:p>
          <a:endParaRPr lang="ru-RU"/>
        </a:p>
      </dgm:t>
    </dgm:pt>
    <dgm:pt modelId="{D70A27F6-648B-428B-8AB1-AD5CAECE4E31}" type="sibTrans" cxnId="{8C25CDD5-1442-4CC5-8C7A-9524C486B7C2}">
      <dgm:prSet/>
      <dgm:spPr/>
      <dgm:t>
        <a:bodyPr/>
        <a:lstStyle/>
        <a:p>
          <a:endParaRPr lang="ru-RU"/>
        </a:p>
      </dgm:t>
    </dgm:pt>
    <dgm:pt modelId="{414705EC-B037-4C8A-B94A-33A659B840D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Микерина Валентина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4D8097E-309B-44E2-8F85-2F03EF41AE26}" type="parTrans" cxnId="{26DA1635-80B6-4A6A-9E66-DF6EAB809D0C}">
      <dgm:prSet/>
      <dgm:spPr/>
      <dgm:t>
        <a:bodyPr/>
        <a:lstStyle/>
        <a:p>
          <a:endParaRPr lang="ru-RU"/>
        </a:p>
      </dgm:t>
    </dgm:pt>
    <dgm:pt modelId="{D7654C81-B2EB-45FD-83A7-B5A389207B23}" type="sibTrans" cxnId="{26DA1635-80B6-4A6A-9E66-DF6EAB809D0C}">
      <dgm:prSet/>
      <dgm:spPr/>
      <dgm:t>
        <a:bodyPr/>
        <a:lstStyle/>
        <a:p>
          <a:endParaRPr lang="ru-RU"/>
        </a:p>
      </dgm:t>
    </dgm:pt>
    <dgm:pt modelId="{95DBDD04-5B38-44C9-B229-286E3C1E0EC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Вайднер Валерий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E70306D-DF4B-4575-B606-B9E96ED3E4CA}" type="parTrans" cxnId="{02E177BF-292B-465B-9597-4682DDCE4438}">
      <dgm:prSet/>
      <dgm:spPr/>
      <dgm:t>
        <a:bodyPr/>
        <a:lstStyle/>
        <a:p>
          <a:endParaRPr lang="ru-RU"/>
        </a:p>
      </dgm:t>
    </dgm:pt>
    <dgm:pt modelId="{922BD810-532B-4F69-9186-C264BC44B2BA}" type="sibTrans" cxnId="{02E177BF-292B-465B-9597-4682DDCE4438}">
      <dgm:prSet/>
      <dgm:spPr/>
      <dgm:t>
        <a:bodyPr/>
        <a:lstStyle/>
        <a:p>
          <a:endParaRPr lang="ru-RU"/>
        </a:p>
      </dgm:t>
    </dgm:pt>
    <dgm:pt modelId="{6BB3755A-3648-42AE-88DB-392585A17D8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Хлебова Татьяна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0FEEB16-E101-44AB-8EAC-4369C4E3C142}" type="parTrans" cxnId="{ADB899F7-2ACF-4116-9A1E-D161BE676A8C}">
      <dgm:prSet/>
      <dgm:spPr/>
      <dgm:t>
        <a:bodyPr/>
        <a:lstStyle/>
        <a:p>
          <a:endParaRPr lang="ru-RU"/>
        </a:p>
      </dgm:t>
    </dgm:pt>
    <dgm:pt modelId="{00F97876-8F07-4D98-9042-3274ACABB812}" type="sibTrans" cxnId="{ADB899F7-2ACF-4116-9A1E-D161BE676A8C}">
      <dgm:prSet/>
      <dgm:spPr/>
      <dgm:t>
        <a:bodyPr/>
        <a:lstStyle/>
        <a:p>
          <a:endParaRPr lang="ru-RU"/>
        </a:p>
      </dgm:t>
    </dgm:pt>
    <dgm:pt modelId="{1773B952-B375-4CD5-96D1-41ECF8A408B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Вайднер Владимир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0F63E18-3583-4A89-AA5C-53FFEAA9880C}" type="parTrans" cxnId="{A938D401-1980-4CD4-BCE4-064E5D094D5C}">
      <dgm:prSet/>
      <dgm:spPr/>
      <dgm:t>
        <a:bodyPr/>
        <a:lstStyle/>
        <a:p>
          <a:endParaRPr lang="ru-RU"/>
        </a:p>
      </dgm:t>
    </dgm:pt>
    <dgm:pt modelId="{E9DE6231-4E69-4B8A-8B44-ECC156587A05}" type="sibTrans" cxnId="{A938D401-1980-4CD4-BCE4-064E5D094D5C}">
      <dgm:prSet/>
      <dgm:spPr/>
      <dgm:t>
        <a:bodyPr/>
        <a:lstStyle/>
        <a:p>
          <a:endParaRPr lang="ru-RU"/>
        </a:p>
      </dgm:t>
    </dgm:pt>
    <dgm:pt modelId="{E3E391C8-67C4-4047-84FF-3B5C1A507100}" type="pres">
      <dgm:prSet presAssocID="{4D9A2AD7-52F0-4664-9123-F6980E8243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086D2E-70C1-4C89-98A4-2DDC361A792E}" type="pres">
      <dgm:prSet presAssocID="{E04C4436-E77B-4846-83B5-922386E2A51D}" presName="hierRoot1" presStyleCnt="0"/>
      <dgm:spPr/>
    </dgm:pt>
    <dgm:pt modelId="{D82F90CB-B343-4B9B-B433-2C8D93646114}" type="pres">
      <dgm:prSet presAssocID="{E04C4436-E77B-4846-83B5-922386E2A51D}" presName="composite" presStyleCnt="0"/>
      <dgm:spPr/>
    </dgm:pt>
    <dgm:pt modelId="{425E6AD6-7C13-4EFF-81DA-29B5C0308444}" type="pres">
      <dgm:prSet presAssocID="{E04C4436-E77B-4846-83B5-922386E2A51D}" presName="background" presStyleLbl="node0" presStyleIdx="0" presStyleCnt="2"/>
      <dgm:spPr>
        <a:solidFill>
          <a:srgbClr val="2AC22A"/>
        </a:solidFill>
      </dgm:spPr>
      <dgm:t>
        <a:bodyPr/>
        <a:lstStyle/>
        <a:p>
          <a:endParaRPr lang="ru-RU"/>
        </a:p>
      </dgm:t>
    </dgm:pt>
    <dgm:pt modelId="{2BE9528D-45AE-4D6D-9E2A-B2E72847EA1F}" type="pres">
      <dgm:prSet presAssocID="{E04C4436-E77B-4846-83B5-922386E2A51D}" presName="text" presStyleLbl="fgAcc0" presStyleIdx="0" presStyleCnt="2" custLinFactNeighborX="-22155" custLinFactNeighborY="-1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731247-8462-4492-B626-25C8CB7E4B6A}" type="pres">
      <dgm:prSet presAssocID="{E04C4436-E77B-4846-83B5-922386E2A51D}" presName="hierChild2" presStyleCnt="0"/>
      <dgm:spPr/>
    </dgm:pt>
    <dgm:pt modelId="{3540FDFD-9A5D-4634-AC43-D0F8C3AE586E}" type="pres">
      <dgm:prSet presAssocID="{2FAB3EF9-C0B1-4F2A-804D-B4FA5982F2E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90FA4D1-D000-4649-94FF-B3D7A94EB51F}" type="pres">
      <dgm:prSet presAssocID="{78E36A89-3916-45C6-B296-2FB96B06A819}" presName="hierRoot2" presStyleCnt="0"/>
      <dgm:spPr/>
    </dgm:pt>
    <dgm:pt modelId="{C44D65B6-E8B3-415E-9006-1C5C42F07724}" type="pres">
      <dgm:prSet presAssocID="{78E36A89-3916-45C6-B296-2FB96B06A819}" presName="composite2" presStyleCnt="0"/>
      <dgm:spPr/>
    </dgm:pt>
    <dgm:pt modelId="{35050A12-555A-4560-82F5-DCC67B690170}" type="pres">
      <dgm:prSet presAssocID="{78E36A89-3916-45C6-B296-2FB96B06A819}" presName="background2" presStyleLbl="node2" presStyleIdx="0" presStyleCnt="2"/>
      <dgm:spPr>
        <a:solidFill>
          <a:srgbClr val="2AC22A"/>
        </a:solidFill>
      </dgm:spPr>
      <dgm:t>
        <a:bodyPr/>
        <a:lstStyle/>
        <a:p>
          <a:endParaRPr lang="ru-RU"/>
        </a:p>
      </dgm:t>
    </dgm:pt>
    <dgm:pt modelId="{2CBFA09E-EFD0-4C4F-B8C0-A1275FEF5ABE}" type="pres">
      <dgm:prSet presAssocID="{78E36A89-3916-45C6-B296-2FB96B06A819}" presName="text2" presStyleLbl="fgAcc2" presStyleIdx="0" presStyleCnt="2" custLinFactNeighborX="-34526" custLinFactNeighborY="-6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698D5C-579D-4D20-8E14-23CA79EF4F1D}" type="pres">
      <dgm:prSet presAssocID="{78E36A89-3916-45C6-B296-2FB96B06A819}" presName="hierChild3" presStyleCnt="0"/>
      <dgm:spPr/>
    </dgm:pt>
    <dgm:pt modelId="{E864B052-4361-4E37-8406-A7F74CF5118B}" type="pres">
      <dgm:prSet presAssocID="{1F804396-57E8-4A52-8418-FE5AA1C92759}" presName="Name17" presStyleLbl="parChTrans1D3" presStyleIdx="0" presStyleCnt="3"/>
      <dgm:spPr/>
      <dgm:t>
        <a:bodyPr/>
        <a:lstStyle/>
        <a:p>
          <a:endParaRPr lang="ru-RU"/>
        </a:p>
      </dgm:t>
    </dgm:pt>
    <dgm:pt modelId="{3CC0151A-403C-4FDC-B278-B60A4D77A4D9}" type="pres">
      <dgm:prSet presAssocID="{86665FBD-66C2-4496-837D-BABC57B790AF}" presName="hierRoot3" presStyleCnt="0"/>
      <dgm:spPr/>
    </dgm:pt>
    <dgm:pt modelId="{532B029A-6E86-4727-9DB1-FDD8D755CD89}" type="pres">
      <dgm:prSet presAssocID="{86665FBD-66C2-4496-837D-BABC57B790AF}" presName="composite3" presStyleCnt="0"/>
      <dgm:spPr/>
    </dgm:pt>
    <dgm:pt modelId="{BFDFB2C5-C5E2-4960-A289-BBC0C8899580}" type="pres">
      <dgm:prSet presAssocID="{86665FBD-66C2-4496-837D-BABC57B790AF}" presName="background3" presStyleLbl="node3" presStyleIdx="0" presStyleCnt="3"/>
      <dgm:spPr>
        <a:solidFill>
          <a:srgbClr val="2AC22A"/>
        </a:solidFill>
      </dgm:spPr>
      <dgm:t>
        <a:bodyPr/>
        <a:lstStyle/>
        <a:p>
          <a:endParaRPr lang="ru-RU"/>
        </a:p>
      </dgm:t>
    </dgm:pt>
    <dgm:pt modelId="{499BCBE8-F0DF-4722-8B7B-7E93929EE123}" type="pres">
      <dgm:prSet presAssocID="{86665FBD-66C2-4496-837D-BABC57B790AF}" presName="text3" presStyleLbl="fgAcc3" presStyleIdx="0" presStyleCnt="3" custLinFactNeighborX="-39621" custLinFactNeighborY="43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9233B5-4B30-4664-9B71-EF2708356E0B}" type="pres">
      <dgm:prSet presAssocID="{86665FBD-66C2-4496-837D-BABC57B790AF}" presName="hierChild4" presStyleCnt="0"/>
      <dgm:spPr/>
    </dgm:pt>
    <dgm:pt modelId="{5983F6BA-64D2-4187-A708-30EF0E702E0B}" type="pres">
      <dgm:prSet presAssocID="{B4D8097E-309B-44E2-8F85-2F03EF41AE2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6EF8F3A5-B315-4041-87E5-3C2B3FACD743}" type="pres">
      <dgm:prSet presAssocID="{414705EC-B037-4C8A-B94A-33A659B840D1}" presName="hierRoot3" presStyleCnt="0"/>
      <dgm:spPr/>
    </dgm:pt>
    <dgm:pt modelId="{F2958D8F-0CE8-4233-9797-0F7DAC48E55D}" type="pres">
      <dgm:prSet presAssocID="{414705EC-B037-4C8A-B94A-33A659B840D1}" presName="composite3" presStyleCnt="0"/>
      <dgm:spPr/>
    </dgm:pt>
    <dgm:pt modelId="{A0E066A0-94EC-4601-BC60-29F29448D01D}" type="pres">
      <dgm:prSet presAssocID="{414705EC-B037-4C8A-B94A-33A659B840D1}" presName="background3" presStyleLbl="node3" presStyleIdx="1" presStyleCnt="3"/>
      <dgm:spPr>
        <a:solidFill>
          <a:srgbClr val="2AC22A"/>
        </a:solidFill>
      </dgm:spPr>
      <dgm:t>
        <a:bodyPr/>
        <a:lstStyle/>
        <a:p>
          <a:endParaRPr lang="ru-RU"/>
        </a:p>
      </dgm:t>
    </dgm:pt>
    <dgm:pt modelId="{E7969637-F4B9-4D90-9977-7B0D42F3E290}" type="pres">
      <dgm:prSet presAssocID="{414705EC-B037-4C8A-B94A-33A659B840D1}" presName="text3" presStyleLbl="fgAcc3" presStyleIdx="1" presStyleCnt="3" custLinFactNeighborX="-34161" custLinFactNeighborY="43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E6FE6-3EB1-4700-853D-691FAF39E736}" type="pres">
      <dgm:prSet presAssocID="{414705EC-B037-4C8A-B94A-33A659B840D1}" presName="hierChild4" presStyleCnt="0"/>
      <dgm:spPr/>
    </dgm:pt>
    <dgm:pt modelId="{3B60B6B0-6B68-4A14-8F5D-0B6DB9CC8B5F}" type="pres">
      <dgm:prSet presAssocID="{0E70306D-DF4B-4575-B606-B9E96ED3E4C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1264F75-51C8-4A55-A88F-DB5DDF523F0E}" type="pres">
      <dgm:prSet presAssocID="{95DBDD04-5B38-44C9-B229-286E3C1E0EC6}" presName="hierRoot2" presStyleCnt="0"/>
      <dgm:spPr/>
    </dgm:pt>
    <dgm:pt modelId="{6EA4D35C-4E65-4D29-AE25-5600526F4F3D}" type="pres">
      <dgm:prSet presAssocID="{95DBDD04-5B38-44C9-B229-286E3C1E0EC6}" presName="composite2" presStyleCnt="0"/>
      <dgm:spPr/>
    </dgm:pt>
    <dgm:pt modelId="{E5EA847C-0FC7-4355-98A0-B95E1CF47891}" type="pres">
      <dgm:prSet presAssocID="{95DBDD04-5B38-44C9-B229-286E3C1E0EC6}" presName="background2" presStyleLbl="node2" presStyleIdx="1" presStyleCnt="2"/>
      <dgm:spPr>
        <a:solidFill>
          <a:srgbClr val="2AC22A"/>
        </a:solidFill>
      </dgm:spPr>
      <dgm:t>
        <a:bodyPr/>
        <a:lstStyle/>
        <a:p>
          <a:endParaRPr lang="ru-RU"/>
        </a:p>
      </dgm:t>
    </dgm:pt>
    <dgm:pt modelId="{C255A817-DFAF-471F-A60A-EE4DB3C6BC0E}" type="pres">
      <dgm:prSet presAssocID="{95DBDD04-5B38-44C9-B229-286E3C1E0EC6}" presName="text2" presStyleLbl="fgAcc2" presStyleIdx="1" presStyleCnt="2" custLinFactNeighborX="-1383" custLinFactNeighborY="-45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D69A51-751A-4CA8-A69F-DD59FE16DA7C}" type="pres">
      <dgm:prSet presAssocID="{95DBDD04-5B38-44C9-B229-286E3C1E0EC6}" presName="hierChild3" presStyleCnt="0"/>
      <dgm:spPr/>
    </dgm:pt>
    <dgm:pt modelId="{54CE4FAC-63FC-4C9C-8FAB-18385140037E}" type="pres">
      <dgm:prSet presAssocID="{90FEEB16-E101-44AB-8EAC-4369C4E3C142}" presName="Name17" presStyleLbl="parChTrans1D3" presStyleIdx="2" presStyleCnt="3"/>
      <dgm:spPr/>
      <dgm:t>
        <a:bodyPr/>
        <a:lstStyle/>
        <a:p>
          <a:endParaRPr lang="ru-RU"/>
        </a:p>
      </dgm:t>
    </dgm:pt>
    <dgm:pt modelId="{79226541-D2AB-4E2C-BB84-498DDBF01573}" type="pres">
      <dgm:prSet presAssocID="{6BB3755A-3648-42AE-88DB-392585A17D85}" presName="hierRoot3" presStyleCnt="0"/>
      <dgm:spPr/>
    </dgm:pt>
    <dgm:pt modelId="{FC1FE706-01A9-4F12-89B9-A2522EA367EB}" type="pres">
      <dgm:prSet presAssocID="{6BB3755A-3648-42AE-88DB-392585A17D85}" presName="composite3" presStyleCnt="0"/>
      <dgm:spPr/>
    </dgm:pt>
    <dgm:pt modelId="{69E7507E-2A77-4144-8E10-8EA2088C44AB}" type="pres">
      <dgm:prSet presAssocID="{6BB3755A-3648-42AE-88DB-392585A17D85}" presName="background3" presStyleLbl="node3" presStyleIdx="2" presStyleCnt="3"/>
      <dgm:spPr>
        <a:solidFill>
          <a:srgbClr val="2AC22A"/>
        </a:solidFill>
      </dgm:spPr>
      <dgm:t>
        <a:bodyPr/>
        <a:lstStyle/>
        <a:p>
          <a:endParaRPr lang="ru-RU"/>
        </a:p>
      </dgm:t>
    </dgm:pt>
    <dgm:pt modelId="{F6AE46AD-691C-4FCB-BE5D-DB30764442BF}" type="pres">
      <dgm:prSet presAssocID="{6BB3755A-3648-42AE-88DB-392585A17D85}" presName="text3" presStyleLbl="fgAcc3" presStyleIdx="2" presStyleCnt="3" custLinFactNeighborX="-38158" custLinFactNeighborY="-3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CDB2EB-B423-447C-B5E0-D52F6985B820}" type="pres">
      <dgm:prSet presAssocID="{6BB3755A-3648-42AE-88DB-392585A17D85}" presName="hierChild4" presStyleCnt="0"/>
      <dgm:spPr/>
    </dgm:pt>
    <dgm:pt modelId="{958B0801-5C0F-403A-A247-97631B5C6ED2}" type="pres">
      <dgm:prSet presAssocID="{1773B952-B375-4CD5-96D1-41ECF8A408BC}" presName="hierRoot1" presStyleCnt="0"/>
      <dgm:spPr/>
    </dgm:pt>
    <dgm:pt modelId="{32C0C6BA-7830-4898-A31A-ADB988CE5CB7}" type="pres">
      <dgm:prSet presAssocID="{1773B952-B375-4CD5-96D1-41ECF8A408BC}" presName="composite" presStyleCnt="0"/>
      <dgm:spPr/>
    </dgm:pt>
    <dgm:pt modelId="{DBD71E52-D670-4416-9D96-F9347B8FCA1B}" type="pres">
      <dgm:prSet presAssocID="{1773B952-B375-4CD5-96D1-41ECF8A408BC}" presName="background" presStyleLbl="node0" presStyleIdx="1" presStyleCnt="2"/>
      <dgm:spPr>
        <a:solidFill>
          <a:srgbClr val="2AC22A"/>
        </a:solidFill>
      </dgm:spPr>
      <dgm:t>
        <a:bodyPr/>
        <a:lstStyle/>
        <a:p>
          <a:endParaRPr lang="ru-RU"/>
        </a:p>
      </dgm:t>
    </dgm:pt>
    <dgm:pt modelId="{150E30AD-3BB5-4DBE-AC0D-A4FE0B67F552}" type="pres">
      <dgm:prSet presAssocID="{1773B952-B375-4CD5-96D1-41ECF8A408BC}" presName="text" presStyleLbl="fgAcc0" presStyleIdx="1" presStyleCnt="2" custLinFactY="100000" custLinFactNeighborX="49512" custLinFactNeighborY="188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938619-9DCF-4F1B-86FE-C8F644350950}" type="pres">
      <dgm:prSet presAssocID="{1773B952-B375-4CD5-96D1-41ECF8A408BC}" presName="hierChild2" presStyleCnt="0"/>
      <dgm:spPr/>
    </dgm:pt>
  </dgm:ptLst>
  <dgm:cxnLst>
    <dgm:cxn modelId="{32FC07A1-1CE1-4B81-A551-FBDACCDDA4F2}" type="presOf" srcId="{86665FBD-66C2-4496-837D-BABC57B790AF}" destId="{499BCBE8-F0DF-4722-8B7B-7E93929EE123}" srcOrd="0" destOrd="0" presId="urn:microsoft.com/office/officeart/2005/8/layout/hierarchy1"/>
    <dgm:cxn modelId="{EA17EEC5-BB5D-405C-A778-CBD89B0BEF10}" type="presOf" srcId="{1F804396-57E8-4A52-8418-FE5AA1C92759}" destId="{E864B052-4361-4E37-8406-A7F74CF5118B}" srcOrd="0" destOrd="0" presId="urn:microsoft.com/office/officeart/2005/8/layout/hierarchy1"/>
    <dgm:cxn modelId="{E00DA102-436D-45B5-A2A9-651E88359B7B}" type="presOf" srcId="{0E70306D-DF4B-4575-B606-B9E96ED3E4CA}" destId="{3B60B6B0-6B68-4A14-8F5D-0B6DB9CC8B5F}" srcOrd="0" destOrd="0" presId="urn:microsoft.com/office/officeart/2005/8/layout/hierarchy1"/>
    <dgm:cxn modelId="{8C25CDD5-1442-4CC5-8C7A-9524C486B7C2}" srcId="{78E36A89-3916-45C6-B296-2FB96B06A819}" destId="{86665FBD-66C2-4496-837D-BABC57B790AF}" srcOrd="0" destOrd="0" parTransId="{1F804396-57E8-4A52-8418-FE5AA1C92759}" sibTransId="{D70A27F6-648B-428B-8AB1-AD5CAECE4E31}"/>
    <dgm:cxn modelId="{ADB899F7-2ACF-4116-9A1E-D161BE676A8C}" srcId="{95DBDD04-5B38-44C9-B229-286E3C1E0EC6}" destId="{6BB3755A-3648-42AE-88DB-392585A17D85}" srcOrd="0" destOrd="0" parTransId="{90FEEB16-E101-44AB-8EAC-4369C4E3C142}" sibTransId="{00F97876-8F07-4D98-9042-3274ACABB812}"/>
    <dgm:cxn modelId="{134C91C0-903F-44E8-AFE9-F1EABCBEE9EE}" type="presOf" srcId="{90FEEB16-E101-44AB-8EAC-4369C4E3C142}" destId="{54CE4FAC-63FC-4C9C-8FAB-18385140037E}" srcOrd="0" destOrd="0" presId="urn:microsoft.com/office/officeart/2005/8/layout/hierarchy1"/>
    <dgm:cxn modelId="{26DA1635-80B6-4A6A-9E66-DF6EAB809D0C}" srcId="{78E36A89-3916-45C6-B296-2FB96B06A819}" destId="{414705EC-B037-4C8A-B94A-33A659B840D1}" srcOrd="1" destOrd="0" parTransId="{B4D8097E-309B-44E2-8F85-2F03EF41AE26}" sibTransId="{D7654C81-B2EB-45FD-83A7-B5A389207B23}"/>
    <dgm:cxn modelId="{6A866CC6-B589-4EFB-8179-35F05C7698B6}" type="presOf" srcId="{B4D8097E-309B-44E2-8F85-2F03EF41AE26}" destId="{5983F6BA-64D2-4187-A708-30EF0E702E0B}" srcOrd="0" destOrd="0" presId="urn:microsoft.com/office/officeart/2005/8/layout/hierarchy1"/>
    <dgm:cxn modelId="{92F747C4-23E7-4258-A3C9-D77D0D8123D5}" type="presOf" srcId="{2FAB3EF9-C0B1-4F2A-804D-B4FA5982F2E1}" destId="{3540FDFD-9A5D-4634-AC43-D0F8C3AE586E}" srcOrd="0" destOrd="0" presId="urn:microsoft.com/office/officeart/2005/8/layout/hierarchy1"/>
    <dgm:cxn modelId="{2865573D-983E-499A-8B7E-8DA58F1BDF59}" type="presOf" srcId="{1773B952-B375-4CD5-96D1-41ECF8A408BC}" destId="{150E30AD-3BB5-4DBE-AC0D-A4FE0B67F552}" srcOrd="0" destOrd="0" presId="urn:microsoft.com/office/officeart/2005/8/layout/hierarchy1"/>
    <dgm:cxn modelId="{2B50984A-1106-47CC-B1FA-1D2262F51C49}" type="presOf" srcId="{4D9A2AD7-52F0-4664-9123-F6980E8243CA}" destId="{E3E391C8-67C4-4047-84FF-3B5C1A507100}" srcOrd="0" destOrd="0" presId="urn:microsoft.com/office/officeart/2005/8/layout/hierarchy1"/>
    <dgm:cxn modelId="{A3ABD207-5B58-44EF-8E9B-7F5E6DCD6AE1}" srcId="{4D9A2AD7-52F0-4664-9123-F6980E8243CA}" destId="{E04C4436-E77B-4846-83B5-922386E2A51D}" srcOrd="0" destOrd="0" parTransId="{32EB80CD-CF8B-44A4-A734-993E9064EB97}" sibTransId="{AA5A1EA3-3453-4C8B-AAD2-FBFE52E84402}"/>
    <dgm:cxn modelId="{1FFF4300-635A-4C6C-A2AA-3EC72301A9C3}" type="presOf" srcId="{6BB3755A-3648-42AE-88DB-392585A17D85}" destId="{F6AE46AD-691C-4FCB-BE5D-DB30764442BF}" srcOrd="0" destOrd="0" presId="urn:microsoft.com/office/officeart/2005/8/layout/hierarchy1"/>
    <dgm:cxn modelId="{5401DCC8-9A6C-44C4-8707-091EAA058932}" type="presOf" srcId="{E04C4436-E77B-4846-83B5-922386E2A51D}" destId="{2BE9528D-45AE-4D6D-9E2A-B2E72847EA1F}" srcOrd="0" destOrd="0" presId="urn:microsoft.com/office/officeart/2005/8/layout/hierarchy1"/>
    <dgm:cxn modelId="{8556DC0F-B72B-4EAF-B6B6-270C68D174CD}" type="presOf" srcId="{414705EC-B037-4C8A-B94A-33A659B840D1}" destId="{E7969637-F4B9-4D90-9977-7B0D42F3E290}" srcOrd="0" destOrd="0" presId="urn:microsoft.com/office/officeart/2005/8/layout/hierarchy1"/>
    <dgm:cxn modelId="{A938D401-1980-4CD4-BCE4-064E5D094D5C}" srcId="{4D9A2AD7-52F0-4664-9123-F6980E8243CA}" destId="{1773B952-B375-4CD5-96D1-41ECF8A408BC}" srcOrd="1" destOrd="0" parTransId="{40F63E18-3583-4A89-AA5C-53FFEAA9880C}" sibTransId="{E9DE6231-4E69-4B8A-8B44-ECC156587A05}"/>
    <dgm:cxn modelId="{2E6099FC-70A3-45EF-A3A7-21F9BA80FF98}" type="presOf" srcId="{78E36A89-3916-45C6-B296-2FB96B06A819}" destId="{2CBFA09E-EFD0-4C4F-B8C0-A1275FEF5ABE}" srcOrd="0" destOrd="0" presId="urn:microsoft.com/office/officeart/2005/8/layout/hierarchy1"/>
    <dgm:cxn modelId="{528EA235-BD5A-4377-B32F-B2EF1280412A}" type="presOf" srcId="{95DBDD04-5B38-44C9-B229-286E3C1E0EC6}" destId="{C255A817-DFAF-471F-A60A-EE4DB3C6BC0E}" srcOrd="0" destOrd="0" presId="urn:microsoft.com/office/officeart/2005/8/layout/hierarchy1"/>
    <dgm:cxn modelId="{02E177BF-292B-465B-9597-4682DDCE4438}" srcId="{E04C4436-E77B-4846-83B5-922386E2A51D}" destId="{95DBDD04-5B38-44C9-B229-286E3C1E0EC6}" srcOrd="1" destOrd="0" parTransId="{0E70306D-DF4B-4575-B606-B9E96ED3E4CA}" sibTransId="{922BD810-532B-4F69-9186-C264BC44B2BA}"/>
    <dgm:cxn modelId="{573B740A-BBE8-4F94-AC21-2442479DC05D}" srcId="{E04C4436-E77B-4846-83B5-922386E2A51D}" destId="{78E36A89-3916-45C6-B296-2FB96B06A819}" srcOrd="0" destOrd="0" parTransId="{2FAB3EF9-C0B1-4F2A-804D-B4FA5982F2E1}" sibTransId="{E8FD8476-5BC6-419C-B8CD-D0F5D045AF99}"/>
    <dgm:cxn modelId="{3F82B0B6-CA0A-4C91-B1BD-693974D6D649}" type="presParOf" srcId="{E3E391C8-67C4-4047-84FF-3B5C1A507100}" destId="{78086D2E-70C1-4C89-98A4-2DDC361A792E}" srcOrd="0" destOrd="0" presId="urn:microsoft.com/office/officeart/2005/8/layout/hierarchy1"/>
    <dgm:cxn modelId="{8E319E22-F15D-4B0B-94EC-0CF12456021D}" type="presParOf" srcId="{78086D2E-70C1-4C89-98A4-2DDC361A792E}" destId="{D82F90CB-B343-4B9B-B433-2C8D93646114}" srcOrd="0" destOrd="0" presId="urn:microsoft.com/office/officeart/2005/8/layout/hierarchy1"/>
    <dgm:cxn modelId="{8B6E333D-212D-416C-8884-119F39121B59}" type="presParOf" srcId="{D82F90CB-B343-4B9B-B433-2C8D93646114}" destId="{425E6AD6-7C13-4EFF-81DA-29B5C0308444}" srcOrd="0" destOrd="0" presId="urn:microsoft.com/office/officeart/2005/8/layout/hierarchy1"/>
    <dgm:cxn modelId="{73BC7A4B-F2A9-4FC4-A3B5-00542F7F6349}" type="presParOf" srcId="{D82F90CB-B343-4B9B-B433-2C8D93646114}" destId="{2BE9528D-45AE-4D6D-9E2A-B2E72847EA1F}" srcOrd="1" destOrd="0" presId="urn:microsoft.com/office/officeart/2005/8/layout/hierarchy1"/>
    <dgm:cxn modelId="{8067AABC-D9A2-44DF-8DDB-17AF2ED2873E}" type="presParOf" srcId="{78086D2E-70C1-4C89-98A4-2DDC361A792E}" destId="{57731247-8462-4492-B626-25C8CB7E4B6A}" srcOrd="1" destOrd="0" presId="urn:microsoft.com/office/officeart/2005/8/layout/hierarchy1"/>
    <dgm:cxn modelId="{372F2A47-D480-4329-B4C6-8F9688F9C09D}" type="presParOf" srcId="{57731247-8462-4492-B626-25C8CB7E4B6A}" destId="{3540FDFD-9A5D-4634-AC43-D0F8C3AE586E}" srcOrd="0" destOrd="0" presId="urn:microsoft.com/office/officeart/2005/8/layout/hierarchy1"/>
    <dgm:cxn modelId="{B7BD385F-233B-46C3-9CFC-676E493B37E5}" type="presParOf" srcId="{57731247-8462-4492-B626-25C8CB7E4B6A}" destId="{F90FA4D1-D000-4649-94FF-B3D7A94EB51F}" srcOrd="1" destOrd="0" presId="urn:microsoft.com/office/officeart/2005/8/layout/hierarchy1"/>
    <dgm:cxn modelId="{13C09084-76D8-48E2-A152-984BA1DEBF9A}" type="presParOf" srcId="{F90FA4D1-D000-4649-94FF-B3D7A94EB51F}" destId="{C44D65B6-E8B3-415E-9006-1C5C42F07724}" srcOrd="0" destOrd="0" presId="urn:microsoft.com/office/officeart/2005/8/layout/hierarchy1"/>
    <dgm:cxn modelId="{4DFD2E3C-6FAF-46C8-9BA1-D2CBA5DF5F32}" type="presParOf" srcId="{C44D65B6-E8B3-415E-9006-1C5C42F07724}" destId="{35050A12-555A-4560-82F5-DCC67B690170}" srcOrd="0" destOrd="0" presId="urn:microsoft.com/office/officeart/2005/8/layout/hierarchy1"/>
    <dgm:cxn modelId="{4F36B58A-2DB6-43B7-B1F0-BCDAD26B930C}" type="presParOf" srcId="{C44D65B6-E8B3-415E-9006-1C5C42F07724}" destId="{2CBFA09E-EFD0-4C4F-B8C0-A1275FEF5ABE}" srcOrd="1" destOrd="0" presId="urn:microsoft.com/office/officeart/2005/8/layout/hierarchy1"/>
    <dgm:cxn modelId="{063C9C33-A668-409F-8E6B-501485706D20}" type="presParOf" srcId="{F90FA4D1-D000-4649-94FF-B3D7A94EB51F}" destId="{33698D5C-579D-4D20-8E14-23CA79EF4F1D}" srcOrd="1" destOrd="0" presId="urn:microsoft.com/office/officeart/2005/8/layout/hierarchy1"/>
    <dgm:cxn modelId="{2B5B32CA-BE37-418E-906A-00C78ECC707D}" type="presParOf" srcId="{33698D5C-579D-4D20-8E14-23CA79EF4F1D}" destId="{E864B052-4361-4E37-8406-A7F74CF5118B}" srcOrd="0" destOrd="0" presId="urn:microsoft.com/office/officeart/2005/8/layout/hierarchy1"/>
    <dgm:cxn modelId="{8E274755-9E42-4B6A-B862-B2AC8794926D}" type="presParOf" srcId="{33698D5C-579D-4D20-8E14-23CA79EF4F1D}" destId="{3CC0151A-403C-4FDC-B278-B60A4D77A4D9}" srcOrd="1" destOrd="0" presId="urn:microsoft.com/office/officeart/2005/8/layout/hierarchy1"/>
    <dgm:cxn modelId="{D862EA28-8262-4935-AA39-1AF59EC2655B}" type="presParOf" srcId="{3CC0151A-403C-4FDC-B278-B60A4D77A4D9}" destId="{532B029A-6E86-4727-9DB1-FDD8D755CD89}" srcOrd="0" destOrd="0" presId="urn:microsoft.com/office/officeart/2005/8/layout/hierarchy1"/>
    <dgm:cxn modelId="{8FB3C586-42FE-4D77-AD1E-CCC0AC63D53B}" type="presParOf" srcId="{532B029A-6E86-4727-9DB1-FDD8D755CD89}" destId="{BFDFB2C5-C5E2-4960-A289-BBC0C8899580}" srcOrd="0" destOrd="0" presId="urn:microsoft.com/office/officeart/2005/8/layout/hierarchy1"/>
    <dgm:cxn modelId="{1DEA829C-7EFC-4756-84DA-AE3F00B48AE5}" type="presParOf" srcId="{532B029A-6E86-4727-9DB1-FDD8D755CD89}" destId="{499BCBE8-F0DF-4722-8B7B-7E93929EE123}" srcOrd="1" destOrd="0" presId="urn:microsoft.com/office/officeart/2005/8/layout/hierarchy1"/>
    <dgm:cxn modelId="{40F9F253-B552-453E-B230-238801BB53DB}" type="presParOf" srcId="{3CC0151A-403C-4FDC-B278-B60A4D77A4D9}" destId="{739233B5-4B30-4664-9B71-EF2708356E0B}" srcOrd="1" destOrd="0" presId="urn:microsoft.com/office/officeart/2005/8/layout/hierarchy1"/>
    <dgm:cxn modelId="{D6932487-50DF-490D-9734-B80ADA5C15C2}" type="presParOf" srcId="{33698D5C-579D-4D20-8E14-23CA79EF4F1D}" destId="{5983F6BA-64D2-4187-A708-30EF0E702E0B}" srcOrd="2" destOrd="0" presId="urn:microsoft.com/office/officeart/2005/8/layout/hierarchy1"/>
    <dgm:cxn modelId="{439221EA-99B2-45C7-AB0C-7FF8C5ED8BCA}" type="presParOf" srcId="{33698D5C-579D-4D20-8E14-23CA79EF4F1D}" destId="{6EF8F3A5-B315-4041-87E5-3C2B3FACD743}" srcOrd="3" destOrd="0" presId="urn:microsoft.com/office/officeart/2005/8/layout/hierarchy1"/>
    <dgm:cxn modelId="{43B5E3A1-9C92-4F21-8A8E-97C0D7975428}" type="presParOf" srcId="{6EF8F3A5-B315-4041-87E5-3C2B3FACD743}" destId="{F2958D8F-0CE8-4233-9797-0F7DAC48E55D}" srcOrd="0" destOrd="0" presId="urn:microsoft.com/office/officeart/2005/8/layout/hierarchy1"/>
    <dgm:cxn modelId="{B09FDB24-7BFA-489A-B8C3-62265DE26DE4}" type="presParOf" srcId="{F2958D8F-0CE8-4233-9797-0F7DAC48E55D}" destId="{A0E066A0-94EC-4601-BC60-29F29448D01D}" srcOrd="0" destOrd="0" presId="urn:microsoft.com/office/officeart/2005/8/layout/hierarchy1"/>
    <dgm:cxn modelId="{D1EE84C8-FE7A-4CD5-AEBD-3031DE4643AC}" type="presParOf" srcId="{F2958D8F-0CE8-4233-9797-0F7DAC48E55D}" destId="{E7969637-F4B9-4D90-9977-7B0D42F3E290}" srcOrd="1" destOrd="0" presId="urn:microsoft.com/office/officeart/2005/8/layout/hierarchy1"/>
    <dgm:cxn modelId="{C7179E0B-9EA1-4ABA-9BB2-52B0A5D083D2}" type="presParOf" srcId="{6EF8F3A5-B315-4041-87E5-3C2B3FACD743}" destId="{45BE6FE6-3EB1-4700-853D-691FAF39E736}" srcOrd="1" destOrd="0" presId="urn:microsoft.com/office/officeart/2005/8/layout/hierarchy1"/>
    <dgm:cxn modelId="{0FA7058F-C5FE-4443-A446-1A06FEFD8E0E}" type="presParOf" srcId="{57731247-8462-4492-B626-25C8CB7E4B6A}" destId="{3B60B6B0-6B68-4A14-8F5D-0B6DB9CC8B5F}" srcOrd="2" destOrd="0" presId="urn:microsoft.com/office/officeart/2005/8/layout/hierarchy1"/>
    <dgm:cxn modelId="{CDCF7BE7-9CAE-4C02-A119-69F86DC744EC}" type="presParOf" srcId="{57731247-8462-4492-B626-25C8CB7E4B6A}" destId="{51264F75-51C8-4A55-A88F-DB5DDF523F0E}" srcOrd="3" destOrd="0" presId="urn:microsoft.com/office/officeart/2005/8/layout/hierarchy1"/>
    <dgm:cxn modelId="{63CF2928-F8B8-413B-A0AA-A9B9DC03E2F1}" type="presParOf" srcId="{51264F75-51C8-4A55-A88F-DB5DDF523F0E}" destId="{6EA4D35C-4E65-4D29-AE25-5600526F4F3D}" srcOrd="0" destOrd="0" presId="urn:microsoft.com/office/officeart/2005/8/layout/hierarchy1"/>
    <dgm:cxn modelId="{0C5C20BA-6859-4ED8-88FF-1CEBCBEAEEAB}" type="presParOf" srcId="{6EA4D35C-4E65-4D29-AE25-5600526F4F3D}" destId="{E5EA847C-0FC7-4355-98A0-B95E1CF47891}" srcOrd="0" destOrd="0" presId="urn:microsoft.com/office/officeart/2005/8/layout/hierarchy1"/>
    <dgm:cxn modelId="{B33A473A-EA7C-4A75-9F69-E6AF4F6B932A}" type="presParOf" srcId="{6EA4D35C-4E65-4D29-AE25-5600526F4F3D}" destId="{C255A817-DFAF-471F-A60A-EE4DB3C6BC0E}" srcOrd="1" destOrd="0" presId="urn:microsoft.com/office/officeart/2005/8/layout/hierarchy1"/>
    <dgm:cxn modelId="{9D49DA82-B534-4CEA-94D5-72D665D1F55C}" type="presParOf" srcId="{51264F75-51C8-4A55-A88F-DB5DDF523F0E}" destId="{C3D69A51-751A-4CA8-A69F-DD59FE16DA7C}" srcOrd="1" destOrd="0" presId="urn:microsoft.com/office/officeart/2005/8/layout/hierarchy1"/>
    <dgm:cxn modelId="{F1DBAB0C-4241-46AF-9B93-CE8B49B214B0}" type="presParOf" srcId="{C3D69A51-751A-4CA8-A69F-DD59FE16DA7C}" destId="{54CE4FAC-63FC-4C9C-8FAB-18385140037E}" srcOrd="0" destOrd="0" presId="urn:microsoft.com/office/officeart/2005/8/layout/hierarchy1"/>
    <dgm:cxn modelId="{77F6C590-61D8-4606-B4D0-29452F1D6AEE}" type="presParOf" srcId="{C3D69A51-751A-4CA8-A69F-DD59FE16DA7C}" destId="{79226541-D2AB-4E2C-BB84-498DDBF01573}" srcOrd="1" destOrd="0" presId="urn:microsoft.com/office/officeart/2005/8/layout/hierarchy1"/>
    <dgm:cxn modelId="{4D25F8FB-141E-45F9-BA19-C1B24B13B9BD}" type="presParOf" srcId="{79226541-D2AB-4E2C-BB84-498DDBF01573}" destId="{FC1FE706-01A9-4F12-89B9-A2522EA367EB}" srcOrd="0" destOrd="0" presId="urn:microsoft.com/office/officeart/2005/8/layout/hierarchy1"/>
    <dgm:cxn modelId="{F46DF34B-584E-4889-9FB7-FE298E5C41D1}" type="presParOf" srcId="{FC1FE706-01A9-4F12-89B9-A2522EA367EB}" destId="{69E7507E-2A77-4144-8E10-8EA2088C44AB}" srcOrd="0" destOrd="0" presId="urn:microsoft.com/office/officeart/2005/8/layout/hierarchy1"/>
    <dgm:cxn modelId="{AA70D387-4F69-4489-909B-6D62D871CCD1}" type="presParOf" srcId="{FC1FE706-01A9-4F12-89B9-A2522EA367EB}" destId="{F6AE46AD-691C-4FCB-BE5D-DB30764442BF}" srcOrd="1" destOrd="0" presId="urn:microsoft.com/office/officeart/2005/8/layout/hierarchy1"/>
    <dgm:cxn modelId="{9672BAE5-1F42-4C56-BD6D-EFF62426798A}" type="presParOf" srcId="{79226541-D2AB-4E2C-BB84-498DDBF01573}" destId="{BCCDB2EB-B423-447C-B5E0-D52F6985B820}" srcOrd="1" destOrd="0" presId="urn:microsoft.com/office/officeart/2005/8/layout/hierarchy1"/>
    <dgm:cxn modelId="{99E9FFE4-E241-47B6-9E08-D8C93C551816}" type="presParOf" srcId="{E3E391C8-67C4-4047-84FF-3B5C1A507100}" destId="{958B0801-5C0F-403A-A247-97631B5C6ED2}" srcOrd="1" destOrd="0" presId="urn:microsoft.com/office/officeart/2005/8/layout/hierarchy1"/>
    <dgm:cxn modelId="{04EE1AD4-93AD-45C5-9511-D4576094DFEB}" type="presParOf" srcId="{958B0801-5C0F-403A-A247-97631B5C6ED2}" destId="{32C0C6BA-7830-4898-A31A-ADB988CE5CB7}" srcOrd="0" destOrd="0" presId="urn:microsoft.com/office/officeart/2005/8/layout/hierarchy1"/>
    <dgm:cxn modelId="{72616971-AE41-48C9-AA5C-AEF6E29E9054}" type="presParOf" srcId="{32C0C6BA-7830-4898-A31A-ADB988CE5CB7}" destId="{DBD71E52-D670-4416-9D96-F9347B8FCA1B}" srcOrd="0" destOrd="0" presId="urn:microsoft.com/office/officeart/2005/8/layout/hierarchy1"/>
    <dgm:cxn modelId="{969E8F83-16BE-4E51-ABF2-65BEAC60FCAE}" type="presParOf" srcId="{32C0C6BA-7830-4898-A31A-ADB988CE5CB7}" destId="{150E30AD-3BB5-4DBE-AC0D-A4FE0B67F552}" srcOrd="1" destOrd="0" presId="urn:microsoft.com/office/officeart/2005/8/layout/hierarchy1"/>
    <dgm:cxn modelId="{930643F1-44FE-4EC2-81CA-60B9E3D0006D}" type="presParOf" srcId="{958B0801-5C0F-403A-A247-97631B5C6ED2}" destId="{E6938619-9DCF-4F1B-86FE-C8F6443509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1F76E-8078-409E-8922-DFA098DE150B}">
      <dsp:nvSpPr>
        <dsp:cNvPr id="0" name=""/>
        <dsp:cNvSpPr/>
      </dsp:nvSpPr>
      <dsp:spPr>
        <a:xfrm>
          <a:off x="648083" y="0"/>
          <a:ext cx="6835224" cy="1442674"/>
        </a:xfrm>
        <a:prstGeom prst="rightArrow">
          <a:avLst/>
        </a:prstGeom>
        <a:solidFill>
          <a:srgbClr val="00B050"/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57E59-284C-40A8-8307-E17B38D0D543}">
      <dsp:nvSpPr>
        <dsp:cNvPr id="0" name=""/>
        <dsp:cNvSpPr/>
      </dsp:nvSpPr>
      <dsp:spPr>
        <a:xfrm>
          <a:off x="0" y="432802"/>
          <a:ext cx="2412432" cy="577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ПРОШЛОЕ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70" y="460972"/>
        <a:ext cx="2356092" cy="520729"/>
      </dsp:txXfrm>
    </dsp:sp>
    <dsp:sp modelId="{D9180133-88DE-4472-ACBC-B976D8E88C26}">
      <dsp:nvSpPr>
        <dsp:cNvPr id="0" name=""/>
        <dsp:cNvSpPr/>
      </dsp:nvSpPr>
      <dsp:spPr>
        <a:xfrm>
          <a:off x="2919320" y="382926"/>
          <a:ext cx="2412432" cy="577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НАСТОЯЩЕЕ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47490" y="411096"/>
        <a:ext cx="2356092" cy="520729"/>
      </dsp:txXfrm>
    </dsp:sp>
    <dsp:sp modelId="{F9ADFEE2-27B5-48F4-827E-A97D70251EA4}">
      <dsp:nvSpPr>
        <dsp:cNvPr id="0" name=""/>
        <dsp:cNvSpPr/>
      </dsp:nvSpPr>
      <dsp:spPr>
        <a:xfrm>
          <a:off x="5629008" y="432802"/>
          <a:ext cx="2412432" cy="577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БУДУЩЕЕ</a:t>
          </a:r>
          <a:endParaRPr lang="ru-RU" sz="2400" b="1" kern="1200" dirty="0"/>
        </a:p>
      </dsp:txBody>
      <dsp:txXfrm>
        <a:off x="5657178" y="460972"/>
        <a:ext cx="2356092" cy="520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0ED74-858D-472D-B992-C7E530055AAE}">
      <dsp:nvSpPr>
        <dsp:cNvPr id="0" name=""/>
        <dsp:cNvSpPr/>
      </dsp:nvSpPr>
      <dsp:spPr>
        <a:xfrm>
          <a:off x="3216575" y="0"/>
          <a:ext cx="4824864" cy="1442674"/>
        </a:xfrm>
        <a:prstGeom prst="rightArrow">
          <a:avLst>
            <a:gd name="adj1" fmla="val 75000"/>
            <a:gd name="adj2" fmla="val 50000"/>
          </a:avLst>
        </a:prstGeom>
        <a:solidFill>
          <a:srgbClr val="92D050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1523A4EF-A69B-4FF9-8502-6968251873B4}">
      <dsp:nvSpPr>
        <dsp:cNvPr id="0" name=""/>
        <dsp:cNvSpPr/>
      </dsp:nvSpPr>
      <dsp:spPr>
        <a:xfrm>
          <a:off x="0" y="0"/>
          <a:ext cx="3216576" cy="14426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ПРОШЛОЕ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426" y="70426"/>
        <a:ext cx="3075724" cy="13018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A9347-269E-4396-9A00-A91081F4DD18}">
      <dsp:nvSpPr>
        <dsp:cNvPr id="0" name=""/>
        <dsp:cNvSpPr/>
      </dsp:nvSpPr>
      <dsp:spPr>
        <a:xfrm>
          <a:off x="3216575" y="0"/>
          <a:ext cx="4824864" cy="1442674"/>
        </a:xfrm>
        <a:prstGeom prst="rightArrow">
          <a:avLst>
            <a:gd name="adj1" fmla="val 75000"/>
            <a:gd name="adj2" fmla="val 50000"/>
          </a:avLst>
        </a:prstGeom>
        <a:solidFill>
          <a:srgbClr val="92D050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01E7FB5B-E0F8-4AC3-AC9A-C7D0340BFACC}">
      <dsp:nvSpPr>
        <dsp:cNvPr id="0" name=""/>
        <dsp:cNvSpPr/>
      </dsp:nvSpPr>
      <dsp:spPr>
        <a:xfrm>
          <a:off x="0" y="0"/>
          <a:ext cx="3216576" cy="14426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atin typeface="Times New Roman" pitchFamily="18" charset="0"/>
              <a:cs typeface="Times New Roman" pitchFamily="18" charset="0"/>
            </a:rPr>
            <a:t>НАСТОЯЩЕЕ</a:t>
          </a:r>
          <a:endParaRPr lang="ru-RU" sz="3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426" y="70426"/>
        <a:ext cx="3075724" cy="13018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9B309-7A43-43D0-8F75-2FD301EAB115}">
      <dsp:nvSpPr>
        <dsp:cNvPr id="0" name=""/>
        <dsp:cNvSpPr/>
      </dsp:nvSpPr>
      <dsp:spPr>
        <a:xfrm>
          <a:off x="3228630" y="0"/>
          <a:ext cx="4680841" cy="1442674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EDB89-E117-4614-8770-DC44243BF8D6}">
      <dsp:nvSpPr>
        <dsp:cNvPr id="0" name=""/>
        <dsp:cNvSpPr/>
      </dsp:nvSpPr>
      <dsp:spPr>
        <a:xfrm>
          <a:off x="72011" y="0"/>
          <a:ext cx="3216576" cy="14426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БУДУЩЕЕ</a:t>
          </a:r>
          <a:r>
            <a:rPr lang="ru-RU" sz="4500" kern="1200" dirty="0" smtClean="0"/>
            <a:t> </a:t>
          </a:r>
          <a:endParaRPr lang="ru-RU" sz="4500" kern="1200" dirty="0"/>
        </a:p>
      </dsp:txBody>
      <dsp:txXfrm>
        <a:off x="142437" y="70426"/>
        <a:ext cx="3075724" cy="13018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E4FAC-63FC-4C9C-8FAB-18385140037E}">
      <dsp:nvSpPr>
        <dsp:cNvPr id="0" name=""/>
        <dsp:cNvSpPr/>
      </dsp:nvSpPr>
      <dsp:spPr>
        <a:xfrm>
          <a:off x="4696610" y="2335063"/>
          <a:ext cx="559969" cy="456540"/>
        </a:xfrm>
        <a:custGeom>
          <a:avLst/>
          <a:gdLst/>
          <a:ahLst/>
          <a:cxnLst/>
          <a:rect l="0" t="0" r="0" b="0"/>
          <a:pathLst>
            <a:path>
              <a:moveTo>
                <a:pt x="559969" y="0"/>
              </a:moveTo>
              <a:lnTo>
                <a:pt x="559969" y="315480"/>
              </a:lnTo>
              <a:lnTo>
                <a:pt x="0" y="315480"/>
              </a:lnTo>
              <a:lnTo>
                <a:pt x="0" y="45654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0B6B0-6B68-4A14-8F5D-0B6DB9CC8B5F}">
      <dsp:nvSpPr>
        <dsp:cNvPr id="0" name=""/>
        <dsp:cNvSpPr/>
      </dsp:nvSpPr>
      <dsp:spPr>
        <a:xfrm>
          <a:off x="3544487" y="950194"/>
          <a:ext cx="1712092" cy="417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900"/>
              </a:lnTo>
              <a:lnTo>
                <a:pt x="1712092" y="276900"/>
              </a:lnTo>
              <a:lnTo>
                <a:pt x="1712092" y="41796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3F6BA-64D2-4187-A708-30EF0E702E0B}">
      <dsp:nvSpPr>
        <dsp:cNvPr id="0" name=""/>
        <dsp:cNvSpPr/>
      </dsp:nvSpPr>
      <dsp:spPr>
        <a:xfrm>
          <a:off x="1960315" y="2318346"/>
          <a:ext cx="936090" cy="505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293"/>
              </a:lnTo>
              <a:lnTo>
                <a:pt x="936090" y="364293"/>
              </a:lnTo>
              <a:lnTo>
                <a:pt x="936090" y="50535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4B052-4361-4E37-8406-A7F74CF5118B}">
      <dsp:nvSpPr>
        <dsp:cNvPr id="0" name=""/>
        <dsp:cNvSpPr/>
      </dsp:nvSpPr>
      <dsp:spPr>
        <a:xfrm>
          <a:off x="952201" y="2318346"/>
          <a:ext cx="1008114" cy="505354"/>
        </a:xfrm>
        <a:custGeom>
          <a:avLst/>
          <a:gdLst/>
          <a:ahLst/>
          <a:cxnLst/>
          <a:rect l="0" t="0" r="0" b="0"/>
          <a:pathLst>
            <a:path>
              <a:moveTo>
                <a:pt x="1008114" y="0"/>
              </a:moveTo>
              <a:lnTo>
                <a:pt x="1008114" y="364293"/>
              </a:lnTo>
              <a:lnTo>
                <a:pt x="0" y="364293"/>
              </a:lnTo>
              <a:lnTo>
                <a:pt x="0" y="50535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0FDFD-9A5D-4634-AC43-D0F8C3AE586E}">
      <dsp:nvSpPr>
        <dsp:cNvPr id="0" name=""/>
        <dsp:cNvSpPr/>
      </dsp:nvSpPr>
      <dsp:spPr>
        <a:xfrm>
          <a:off x="1960315" y="950194"/>
          <a:ext cx="1584171" cy="401243"/>
        </a:xfrm>
        <a:custGeom>
          <a:avLst/>
          <a:gdLst/>
          <a:ahLst/>
          <a:cxnLst/>
          <a:rect l="0" t="0" r="0" b="0"/>
          <a:pathLst>
            <a:path>
              <a:moveTo>
                <a:pt x="1584171" y="0"/>
              </a:moveTo>
              <a:lnTo>
                <a:pt x="1584171" y="260182"/>
              </a:lnTo>
              <a:lnTo>
                <a:pt x="0" y="260182"/>
              </a:lnTo>
              <a:lnTo>
                <a:pt x="0" y="40124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E6AD6-7C13-4EFF-81DA-29B5C0308444}">
      <dsp:nvSpPr>
        <dsp:cNvPr id="0" name=""/>
        <dsp:cNvSpPr/>
      </dsp:nvSpPr>
      <dsp:spPr>
        <a:xfrm>
          <a:off x="2783142" y="-16713"/>
          <a:ext cx="1522690" cy="966908"/>
        </a:xfrm>
        <a:prstGeom prst="roundRect">
          <a:avLst>
            <a:gd name="adj" fmla="val 10000"/>
          </a:avLst>
        </a:prstGeom>
        <a:solidFill>
          <a:srgbClr val="2AC22A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9528D-45AE-4D6D-9E2A-B2E72847EA1F}">
      <dsp:nvSpPr>
        <dsp:cNvPr id="0" name=""/>
        <dsp:cNvSpPr/>
      </dsp:nvSpPr>
      <dsp:spPr>
        <a:xfrm>
          <a:off x="2952329" y="144014"/>
          <a:ext cx="1522690" cy="966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Вайднер Екатерина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80649" y="172334"/>
        <a:ext cx="1466050" cy="910268"/>
      </dsp:txXfrm>
    </dsp:sp>
    <dsp:sp modelId="{35050A12-555A-4560-82F5-DCC67B690170}">
      <dsp:nvSpPr>
        <dsp:cNvPr id="0" name=""/>
        <dsp:cNvSpPr/>
      </dsp:nvSpPr>
      <dsp:spPr>
        <a:xfrm>
          <a:off x="1198970" y="1351437"/>
          <a:ext cx="1522690" cy="966908"/>
        </a:xfrm>
        <a:prstGeom prst="roundRect">
          <a:avLst>
            <a:gd name="adj" fmla="val 10000"/>
          </a:avLst>
        </a:prstGeom>
        <a:solidFill>
          <a:srgbClr val="2AC22A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FA09E-EFD0-4C4F-B8C0-A1275FEF5ABE}">
      <dsp:nvSpPr>
        <dsp:cNvPr id="0" name=""/>
        <dsp:cNvSpPr/>
      </dsp:nvSpPr>
      <dsp:spPr>
        <a:xfrm>
          <a:off x="1368158" y="1512166"/>
          <a:ext cx="1522690" cy="966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Богданова Елена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96478" y="1540486"/>
        <a:ext cx="1466050" cy="910268"/>
      </dsp:txXfrm>
    </dsp:sp>
    <dsp:sp modelId="{BFDFB2C5-C5E2-4960-A289-BBC0C8899580}">
      <dsp:nvSpPr>
        <dsp:cNvPr id="0" name=""/>
        <dsp:cNvSpPr/>
      </dsp:nvSpPr>
      <dsp:spPr>
        <a:xfrm>
          <a:off x="190856" y="2823700"/>
          <a:ext cx="1522690" cy="966908"/>
        </a:xfrm>
        <a:prstGeom prst="roundRect">
          <a:avLst>
            <a:gd name="adj" fmla="val 10000"/>
          </a:avLst>
        </a:prstGeom>
        <a:solidFill>
          <a:srgbClr val="2AC22A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BCBE8-F0DF-4722-8B7B-7E93929EE123}">
      <dsp:nvSpPr>
        <dsp:cNvPr id="0" name=""/>
        <dsp:cNvSpPr/>
      </dsp:nvSpPr>
      <dsp:spPr>
        <a:xfrm>
          <a:off x="360044" y="2984428"/>
          <a:ext cx="1522690" cy="966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Богданов Николай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8364" y="3012748"/>
        <a:ext cx="1466050" cy="910268"/>
      </dsp:txXfrm>
    </dsp:sp>
    <dsp:sp modelId="{A0E066A0-94EC-4601-BC60-29F29448D01D}">
      <dsp:nvSpPr>
        <dsp:cNvPr id="0" name=""/>
        <dsp:cNvSpPr/>
      </dsp:nvSpPr>
      <dsp:spPr>
        <a:xfrm>
          <a:off x="2135061" y="2823700"/>
          <a:ext cx="1522690" cy="966908"/>
        </a:xfrm>
        <a:prstGeom prst="roundRect">
          <a:avLst>
            <a:gd name="adj" fmla="val 10000"/>
          </a:avLst>
        </a:prstGeom>
        <a:solidFill>
          <a:srgbClr val="2AC22A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69637-F4B9-4D90-9977-7B0D42F3E290}">
      <dsp:nvSpPr>
        <dsp:cNvPr id="0" name=""/>
        <dsp:cNvSpPr/>
      </dsp:nvSpPr>
      <dsp:spPr>
        <a:xfrm>
          <a:off x="2304249" y="2984428"/>
          <a:ext cx="1522690" cy="966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Микерина Валентина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32569" y="3012748"/>
        <a:ext cx="1466050" cy="910268"/>
      </dsp:txXfrm>
    </dsp:sp>
    <dsp:sp modelId="{E5EA847C-0FC7-4355-98A0-B95E1CF47891}">
      <dsp:nvSpPr>
        <dsp:cNvPr id="0" name=""/>
        <dsp:cNvSpPr/>
      </dsp:nvSpPr>
      <dsp:spPr>
        <a:xfrm>
          <a:off x="4495234" y="1368155"/>
          <a:ext cx="1522690" cy="966908"/>
        </a:xfrm>
        <a:prstGeom prst="roundRect">
          <a:avLst>
            <a:gd name="adj" fmla="val 10000"/>
          </a:avLst>
        </a:prstGeom>
        <a:solidFill>
          <a:srgbClr val="2AC22A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5A817-DFAF-471F-A60A-EE4DB3C6BC0E}">
      <dsp:nvSpPr>
        <dsp:cNvPr id="0" name=""/>
        <dsp:cNvSpPr/>
      </dsp:nvSpPr>
      <dsp:spPr>
        <a:xfrm>
          <a:off x="4664422" y="1528883"/>
          <a:ext cx="1522690" cy="966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Вайднер Валерий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92742" y="1557203"/>
        <a:ext cx="1466050" cy="910268"/>
      </dsp:txXfrm>
    </dsp:sp>
    <dsp:sp modelId="{69E7507E-2A77-4144-8E10-8EA2088C44AB}">
      <dsp:nvSpPr>
        <dsp:cNvPr id="0" name=""/>
        <dsp:cNvSpPr/>
      </dsp:nvSpPr>
      <dsp:spPr>
        <a:xfrm>
          <a:off x="3935265" y="2791604"/>
          <a:ext cx="1522690" cy="966908"/>
        </a:xfrm>
        <a:prstGeom prst="roundRect">
          <a:avLst>
            <a:gd name="adj" fmla="val 10000"/>
          </a:avLst>
        </a:prstGeom>
        <a:solidFill>
          <a:srgbClr val="2AC22A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E46AD-691C-4FCB-BE5D-DB30764442BF}">
      <dsp:nvSpPr>
        <dsp:cNvPr id="0" name=""/>
        <dsp:cNvSpPr/>
      </dsp:nvSpPr>
      <dsp:spPr>
        <a:xfrm>
          <a:off x="4104453" y="2952332"/>
          <a:ext cx="1522690" cy="966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Хлебова Татьяна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32773" y="2980652"/>
        <a:ext cx="1466050" cy="910268"/>
      </dsp:txXfrm>
    </dsp:sp>
    <dsp:sp modelId="{DBD71E52-D670-4416-9D96-F9347B8FCA1B}">
      <dsp:nvSpPr>
        <dsp:cNvPr id="0" name=""/>
        <dsp:cNvSpPr/>
      </dsp:nvSpPr>
      <dsp:spPr>
        <a:xfrm>
          <a:off x="5735474" y="2791603"/>
          <a:ext cx="1522690" cy="966908"/>
        </a:xfrm>
        <a:prstGeom prst="roundRect">
          <a:avLst>
            <a:gd name="adj" fmla="val 10000"/>
          </a:avLst>
        </a:prstGeom>
        <a:solidFill>
          <a:srgbClr val="2AC22A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E30AD-3BB5-4DBE-AC0D-A4FE0B67F552}">
      <dsp:nvSpPr>
        <dsp:cNvPr id="0" name=""/>
        <dsp:cNvSpPr/>
      </dsp:nvSpPr>
      <dsp:spPr>
        <a:xfrm>
          <a:off x="5904662" y="2952332"/>
          <a:ext cx="1522690" cy="966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Вайднер Владимир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32982" y="2980652"/>
        <a:ext cx="1466050" cy="910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7898D-E4B0-4952-B3D3-ABAA67A0E50F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BE6CF-8063-490A-902E-A9203B314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552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C4731-B4A5-45F7-A7A8-37673F03C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FD96D-8A9A-4866-A635-FB274E3F7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43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FD96D-8A9A-4866-A635-FB274E3F777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FD96D-8A9A-4866-A635-FB274E3F777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54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1602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ПРОИСХОЖДЕНИЕ  ФАМИЛИИ. МОЯ РОДОСЛОВНАЯ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одзаголовок 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Выполнила ученица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«В» класса школы №2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Вайднер Екатерина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9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0688"/>
            <a:ext cx="7467600" cy="536903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Первыми в русских землях фамилии приобрели граждане Великого Новгорода и его владений.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sz="2000" i="1" dirty="0" smtClean="0"/>
          </a:p>
          <a:p>
            <a:pPr marL="0" indent="0" algn="r">
              <a:buNone/>
            </a:pPr>
            <a:endParaRPr lang="ru-RU" sz="2000" i="1" dirty="0" smtClean="0"/>
          </a:p>
          <a:p>
            <a:pPr marL="0" indent="0" algn="r">
              <a:buNone/>
            </a:pPr>
            <a:endParaRPr lang="ru-RU" sz="2000" i="1" dirty="0"/>
          </a:p>
          <a:p>
            <a:pPr marL="0" indent="0" algn="r">
              <a:buNone/>
            </a:pPr>
            <a:endParaRPr lang="ru-RU" sz="2000" i="1" dirty="0" smtClean="0"/>
          </a:p>
          <a:p>
            <a:pPr marL="0" indent="0" algn="r">
              <a:buNone/>
            </a:pPr>
            <a:endParaRPr lang="ru-RU" sz="2000" i="1" dirty="0"/>
          </a:p>
          <a:p>
            <a:pPr marL="0" indent="0" algn="r">
              <a:buNone/>
            </a:pPr>
            <a:r>
              <a:rPr lang="ru-RU" sz="2000" i="1" dirty="0" smtClean="0"/>
              <a:t>Новгородская летопись 13 век.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Новгородские летописцы  упоминают множество фамилий ещё в 13 веке.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56" y="1412776"/>
            <a:ext cx="590465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476672"/>
            <a:ext cx="7467600" cy="5513053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14-15 веках фамилии появились у знати, которая владела землями. Прозывались они по имени удела.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Часть фамилий происходит от прозвищ (Зубатые, Лыковы). 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Встречались и двойные фамилии, в основе которых было название княжества и прозвища (Лобанов-Ростовский)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Некоторые из первых фамилий были с нероссийскими корнями: Филосовы (греческие и литовско-польские выходцы); Юсуповы, Ахматовы (потомки татар); Фонвизины, Лермонтовы (западное происхождение)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4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0688"/>
            <a:ext cx="7467600" cy="536903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БЫВШИХ КРЕПОСТНЫХ КРЕСТЬЯН ФАМИЛИИ ФОРМИРОВАЛИСЬ НЕСКОЛЬКИМИ СПОСОБАМИ: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Изменялась фамилия помещика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названий населённых пунктов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уличных прозвищ (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Верещагины, от Верещаги, так могли называть крестьянина за его пристрастие к болтовне – «верещанию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отчества (Григорьев, Михайлов)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роду занятий (Кузнецов)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6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838200" y="332657"/>
            <a:ext cx="7467600" cy="59766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История труда и быта оставила след в фамилии, лексические основы которых означали социальные отношения (Батраков), предметы одежды (Лаптев), питание (Сбитнев), обычаи и обряды (Ряженых).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фамилии связаны с именами оберегами, призванными обманывать «нечистую силу», не ругать, а защищать их обладателей: Некрасов (от нецерковного имени Некрас), Негодяев, Дураков. Фамилии, кажущиеся сегодня оскорбительными, в прошлом не были такими. </a:t>
            </a:r>
          </a:p>
          <a:p>
            <a:pPr marL="109728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ПОЛНОСТЬЮ ФАМИЛИИ ПРИЖИЛИСЬ К 30-М ГОДАМ 20 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8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Самые длинные фамилии</a:t>
            </a:r>
          </a:p>
          <a:p>
            <a:pPr marL="109728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настоящее время состоят</a:t>
            </a:r>
          </a:p>
          <a:p>
            <a:pPr marL="109728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четырёх слов</a:t>
            </a:r>
          </a:p>
          <a:p>
            <a:pPr marL="109728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лорд Терлоу (Хоувелл  </a:t>
            </a:r>
          </a:p>
          <a:p>
            <a:pPr marL="109728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Терлоу- Каминг Брюс) и</a:t>
            </a:r>
          </a:p>
          <a:p>
            <a:pPr marL="109728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граф Уронк лиф (Монтегю</a:t>
            </a:r>
          </a:p>
          <a:p>
            <a:pPr marL="109728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Стюарт Уортли Маккензи)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ИЗ КНИГИ РЕКОРДОВ ГИНЕССА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796136" y="1412775"/>
            <a:ext cx="3142283" cy="49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pPr algn="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Самая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длинная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односоставная фамилия состоит из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букв </a:t>
            </a:r>
          </a:p>
          <a:p>
            <a:pPr algn="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Самая короткая фамилия состоит из одной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буквы 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распространена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Корее </a:t>
            </a:r>
          </a:p>
          <a:p>
            <a:pPr algn="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Самой распространённой фамилией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является китайская фамилия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Чан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которую носит до 12% населения Китая.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99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Генеалогическое или родословное древо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это представление восходящих или нисходящих родословий и генеалогических таблиц.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ГЕНЕАЛОГИЧЕСКОЕ ДРЕВО. ГЕНЕАЛОГИЯ. РОДОСЛОВНАЯ.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3179440"/>
            <a:ext cx="2088232" cy="14287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516216" y="5133354"/>
            <a:ext cx="2163316" cy="14287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3024336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49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764704"/>
            <a:ext cx="7776864" cy="5832648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ВСЕМ ЭТИМ ЗАНИМАЕТСЯ ГЕНЕАЛОГИЯ (РОДОСЛОВИЕ).</a:t>
            </a:r>
          </a:p>
          <a:p>
            <a:pPr marL="109728" indent="0" algn="ctr">
              <a:buNone/>
            </a:pPr>
            <a:endParaRPr lang="ru-RU" sz="4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Генеалогия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– это наука о происхождении и родственных связях отдельных родов и лиц, а также методика обоснования и составление  родословной, выяснение биографических данных о лицах.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93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0688"/>
            <a:ext cx="7467600" cy="53690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Родословная – это лишь небольшая видимая часть генеалогии. </a:t>
            </a:r>
          </a:p>
          <a:p>
            <a:pPr marL="109728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Автор самой длинной родословной монах Игнатий Римский-Корсаков (смог проследить историю рода от Адама и Евы) считал, что генеалогия должна прежде всего учить добродетели, заставлять стремится к славе, а слава состоит во всемирном служении Отечеству.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0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565614"/>
              </p:ext>
            </p:extLst>
          </p:nvPr>
        </p:nvGraphicFramePr>
        <p:xfrm>
          <a:off x="827584" y="1844824"/>
          <a:ext cx="7467600" cy="39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МОЯ РОДОСЛОВНАЯ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84168" y="4509120"/>
            <a:ext cx="1152128" cy="0"/>
          </a:xfrm>
          <a:prstGeom prst="line">
            <a:avLst/>
          </a:prstGeom>
          <a:ln w="38100" cmpd="thinThick">
            <a:prstDash val="soli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236296" y="4509120"/>
            <a:ext cx="0" cy="144016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99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литературе термин «фамилия» определяется как принятое сразу после рождения официально закрепившееся за конкретным родом наследственное название лица.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Фамилия выполняет две функции: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1. выделяет наименование каждой данной семьи из наименований других семей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2. сохраняет во времени название каждой конкретной семьи.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9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9552" y="620688"/>
            <a:ext cx="7755632" cy="53690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Вайднер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образована от немецкого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Weidner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)-«охотник», «охотничий нож». Указывает на деятельность предка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(охота, оружейник)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Хлебова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от прозвища Хлеб,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указывает на деятельность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человека (выращивал хлебные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злаки, мельник, пекарь, булочник)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Объект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664549" y="836712"/>
            <a:ext cx="1076325" cy="142875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588224" y="3429000"/>
            <a:ext cx="21526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3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7755632" cy="54410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Микерина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от церковного имени Никефор.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Образовалось через несколько переходных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Никифор-Никефор-Микефор-Микера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Имя Никифор пришло из греческого и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означает «Победоносец»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Богданов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от мирского имени «Богдан»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Означает «Богом данный» или от греческого имени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Theodote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Федот или Фёдор) означает «данный Богом» и «дар Бога»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7452320" y="692696"/>
            <a:ext cx="136815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6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568952" cy="612068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В истории России известно несколько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дворянских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родов Богдановых:</a:t>
            </a:r>
          </a:p>
          <a:p>
            <a:pPr marL="0" indent="0">
              <a:buNone/>
            </a:pP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род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ведёт своё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начало от 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Тоузака Неклюдовича Богданова, 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жалованного поместьем от Иоанна 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Грозного в 1580 году. 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Основателем 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другого рода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Богдановых 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был Ждан Яковлевич Богданов, 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жалованный поместьями в 1614 году</a:t>
            </a:r>
          </a:p>
          <a:p>
            <a:pPr marL="0" indent="0">
              <a:buNone/>
            </a:pP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Третий род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происходит от Семёна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Степановича Богданова, жившего в самом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начале 17 века.</a:t>
            </a:r>
          </a:p>
          <a:p>
            <a:pPr marL="0" indent="0">
              <a:buNone/>
            </a:pP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Четвёртый род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начинается от 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Воина Богданова, жившего в первой </a:t>
            </a:r>
          </a:p>
          <a:p>
            <a:pPr marL="0" indent="0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оловине 17 века.</a:t>
            </a:r>
          </a:p>
          <a:p>
            <a:pPr marL="0" indent="0" algn="r">
              <a:buNone/>
            </a:pPr>
            <a:r>
              <a:rPr lang="ru-RU" sz="1500" i="1" dirty="0" smtClean="0"/>
              <a:t>       </a:t>
            </a:r>
          </a:p>
          <a:p>
            <a:pPr marL="0" indent="0" algn="r">
              <a:buNone/>
            </a:pPr>
            <a:r>
              <a:rPr lang="ru-RU" sz="1500" i="1" dirty="0" smtClean="0"/>
              <a:t> Отрывок о родах Богдановых </a:t>
            </a:r>
            <a:endParaRPr lang="ru-RU" sz="1500" i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88224" y="260648"/>
            <a:ext cx="226452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32859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Фамилия – наследственное имя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семьи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первичной ячейки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общества.</a:t>
            </a:r>
          </a:p>
          <a:p>
            <a:pPr marL="109728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Фамилии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своего рода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живая история.</a:t>
            </a:r>
          </a:p>
          <a:p>
            <a:pPr marL="109728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Каждая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фамилия имеет свою историю и этимологию, свой смысловой корень, от которого она происходит.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 следует забывать, что фамилии давно утратили свою внутреннюю форму, так как они передавались по наследству многим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поколениям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отражая прозвище далекого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предка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86128" y="476672"/>
            <a:ext cx="200635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1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2656"/>
            <a:ext cx="7467600" cy="61926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109728" indent="0" algn="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Исследуя фамилии моего рода, я узнала, как они произошли и изменялись. Узнала много интересного о моих предках. Планирую проследить свою родословную дальше, узнать новые фамилии, их происхождение, историю своего рода.  Составляя  свою родословную, я почувствовала под своими ногами прочную основу, фундамент. Поверила, что я не одинока, что имею столь же замечательную родовую биографию, как и русское доблестное дворянство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0688"/>
            <a:ext cx="7467600" cy="53690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Хочется еще раз подчеркнуть, что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фамилия – это живое слово,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память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рода,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если одна фамилия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несет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себе историю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рода,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все вместе они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историю.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2276872"/>
            <a:ext cx="2952328" cy="163229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76056" y="4581128"/>
            <a:ext cx="324036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6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2636912"/>
            <a:ext cx="7467600" cy="31367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Объяснить значение фамилии ,имени, отчества.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Ознакомиться со способами образования фамилий.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Выяснить: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 такое генеалогическое древо, генеалогия, родословная.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Исследовать свою родословную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Сделать выводы.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41440" cy="2632397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Узнать происхождение и значение моей фамилии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фамилии моих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предков.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9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636913"/>
            <a:ext cx="7467600" cy="273630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6300" dirty="0">
                <a:latin typeface="Times New Roman" pitchFamily="18" charset="0"/>
                <a:cs typeface="Times New Roman" pitchFamily="18" charset="0"/>
              </a:rPr>
              <a:t>Человек является путником из </a:t>
            </a:r>
            <a:r>
              <a:rPr lang="ru-RU" sz="6300" dirty="0" smtClean="0">
                <a:latin typeface="Times New Roman" pitchFamily="18" charset="0"/>
                <a:cs typeface="Times New Roman" pitchFamily="18" charset="0"/>
              </a:rPr>
              <a:t>прошлого </a:t>
            </a:r>
            <a:r>
              <a:rPr lang="ru-RU" sz="6300" dirty="0">
                <a:latin typeface="Times New Roman" pitchFamily="18" charset="0"/>
                <a:cs typeface="Times New Roman" pitchFamily="18" charset="0"/>
              </a:rPr>
              <a:t>в будущее, обретая опыт в настоящем. Рождается ребёнок – это триада </a:t>
            </a:r>
            <a:endParaRPr lang="ru-RU" sz="6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63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41440" cy="14082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ЗНАЧЕНИЕ ФАМИЛИИ. ИМЕНИ, ОТЧЕСТВА В НАШЕЙ ЖИЗНИ, КАК ЕДИНОЕ ЦЕЛОЕ.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         </a:t>
            </a:r>
            <a:endParaRPr lang="ru-RU" sz="32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0950613"/>
              </p:ext>
            </p:extLst>
          </p:nvPr>
        </p:nvGraphicFramePr>
        <p:xfrm>
          <a:off x="755576" y="4941168"/>
          <a:ext cx="8041440" cy="144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9777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69193498"/>
              </p:ext>
            </p:extLst>
          </p:nvPr>
        </p:nvGraphicFramePr>
        <p:xfrm>
          <a:off x="551280" y="436563"/>
          <a:ext cx="8041440" cy="144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имя отца. Другими словами, это наше отчество. Оно остаётся неизменным.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Отчество – это фундамент будущих накоплений.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Иностранцы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попавшие в нашу страну, удивляются, что у нас принято называть человека не только по имени и фамилии, но и по отчеству.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через отчество укрепляется памятью о предках, о своих корнях, о подвигах и делах дедов и отцов.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6570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35502614"/>
              </p:ext>
            </p:extLst>
          </p:nvPr>
        </p:nvGraphicFramePr>
        <p:xfrm>
          <a:off x="551280" y="436563"/>
          <a:ext cx="8041440" cy="144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фамилия наших родителей. Она изменяется при регистрации брака. Это тактика накопления опыта в настоящем.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Фамилия устанавливает программу и тактику накопления настоящего жизненного опыта.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Это живая история.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02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90602479"/>
              </p:ext>
            </p:extLst>
          </p:nvPr>
        </p:nvGraphicFramePr>
        <p:xfrm>
          <a:off x="551280" y="436563"/>
          <a:ext cx="8041440" cy="144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pPr marL="109728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 имя . Это стратегия достижения будущего опыта жизни.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У каждого имени есть своя история, а у людей его носивших – своя судьба.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– это цель, программа жизни человека.</a:t>
            </a:r>
          </a:p>
          <a:p>
            <a:pPr marL="109728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173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548680"/>
            <a:ext cx="8136904" cy="57606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Смена одной из составляющей или полностью такой триады – это новое рождение, это разрыв с прошлым, начало движения в новом направлении.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при этом необходимо помнить, что вы частично или полностью меняете и свою судьбу. А вот если вы хотите поменять судьбу, то это не удастся сделать только с помощью смены имени. Только душевный труд, анализ прошлых ошибок, смелость в освоении новых возможностей поможет вам иметь то, что вы хотите.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6278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 anchor="b" anchorCtr="0">
            <a:normAutofit lnSpcReduction="10000"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Без фамилии сегодня невозможно представить нашу жизнь. Однако ещё до 19 века фамилия была скорее исключением.</a:t>
            </a:r>
          </a:p>
          <a:p>
            <a:pPr marL="0" indent="0" algn="just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Массовое присвоение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фамилий началось после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падения крепостного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права в1861 году.</a:t>
            </a:r>
          </a:p>
          <a:p>
            <a:pPr marL="0" indent="0" algn="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и его приказ об отмени </a:t>
            </a:r>
          </a:p>
          <a:p>
            <a:pPr marL="0" indent="0" algn="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крепостного права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ПРОИСХОЖДЕНИЕ ФАМИЛИИ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00761"/>
            <a:ext cx="361669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89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758</TotalTime>
  <Words>1179</Words>
  <Application>Microsoft Office PowerPoint</Application>
  <PresentationFormat>Экран (4:3)</PresentationFormat>
  <Paragraphs>147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ПРОИСХОЖДЕНИЕ  ФАМИЛИИ. МОЯ РОДОСЛОВНАЯ</vt:lpstr>
      <vt:lpstr>ВВЕДЕНИЕ</vt:lpstr>
      <vt:lpstr>Цель: Узнать происхождение и значение моей фамилии и фамилии моих предков.</vt:lpstr>
      <vt:lpstr>ЗНАЧЕНИЕ ФАМИЛИИ. ИМЕНИ, ОТЧЕСТВА В НАШЕЙ ЖИЗНИ, КАК ЕДИНОЕ ЦЕЛОЕ.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ПРОИСХОЖДЕНИЕ ФАМИЛИИ</vt:lpstr>
      <vt:lpstr>Презентация PowerPoint</vt:lpstr>
      <vt:lpstr>Презентация PowerPoint</vt:lpstr>
      <vt:lpstr>Презентация PowerPoint</vt:lpstr>
      <vt:lpstr>Презентация PowerPoint</vt:lpstr>
      <vt:lpstr>ИЗ КНИГИ РЕКОРДОВ ГИНЕССА</vt:lpstr>
      <vt:lpstr>Презентация PowerPoint</vt:lpstr>
      <vt:lpstr>ГЕНЕАЛОГИЧЕСКОЕ ДРЕВО. ГЕНЕАЛОГИЯ. РОДОСЛОВНАЯ.</vt:lpstr>
      <vt:lpstr>Презентация PowerPoint</vt:lpstr>
      <vt:lpstr>Презентация PowerPoint</vt:lpstr>
      <vt:lpstr>МОЯ РОДОСЛОВНАЯ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Acer</cp:lastModifiedBy>
  <cp:revision>69</cp:revision>
  <dcterms:created xsi:type="dcterms:W3CDTF">2013-04-06T06:52:48Z</dcterms:created>
  <dcterms:modified xsi:type="dcterms:W3CDTF">2015-06-27T13:20:12Z</dcterms:modified>
</cp:coreProperties>
</file>