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76" r:id="rId10"/>
    <p:sldId id="274" r:id="rId11"/>
    <p:sldId id="275" r:id="rId12"/>
    <p:sldId id="264" r:id="rId13"/>
    <p:sldId id="265" r:id="rId14"/>
    <p:sldId id="266" r:id="rId15"/>
    <p:sldId id="268" r:id="rId16"/>
    <p:sldId id="269" r:id="rId17"/>
    <p:sldId id="270" r:id="rId18"/>
    <p:sldId id="271" r:id="rId19"/>
    <p:sldId id="272" r:id="rId20"/>
    <p:sldId id="273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64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536E0-4BCF-4FA1-AAE5-7C7C94EB6E38}" type="datetimeFigureOut">
              <a:rPr lang="ru-RU" smtClean="0"/>
              <a:pPr/>
              <a:t>20.06.2014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4B544-1B99-4A61-B88D-CCB7AB34C1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536E0-4BCF-4FA1-AAE5-7C7C94EB6E38}" type="datetimeFigureOut">
              <a:rPr lang="ru-RU" smtClean="0"/>
              <a:pPr/>
              <a:t>20.06.2014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4B544-1B99-4A61-B88D-CCB7AB34C1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536E0-4BCF-4FA1-AAE5-7C7C94EB6E38}" type="datetimeFigureOut">
              <a:rPr lang="ru-RU" smtClean="0"/>
              <a:pPr/>
              <a:t>20.06.2014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4B544-1B99-4A61-B88D-CCB7AB34C1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536E0-4BCF-4FA1-AAE5-7C7C94EB6E38}" type="datetimeFigureOut">
              <a:rPr lang="ru-RU" smtClean="0"/>
              <a:pPr/>
              <a:t>20.06.2014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4B544-1B99-4A61-B88D-CCB7AB34C1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536E0-4BCF-4FA1-AAE5-7C7C94EB6E38}" type="datetimeFigureOut">
              <a:rPr lang="ru-RU" smtClean="0"/>
              <a:pPr/>
              <a:t>20.06.2014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4B544-1B99-4A61-B88D-CCB7AB34C1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536E0-4BCF-4FA1-AAE5-7C7C94EB6E38}" type="datetimeFigureOut">
              <a:rPr lang="ru-RU" smtClean="0"/>
              <a:pPr/>
              <a:t>20.06.2014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4B544-1B99-4A61-B88D-CCB7AB34C1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536E0-4BCF-4FA1-AAE5-7C7C94EB6E38}" type="datetimeFigureOut">
              <a:rPr lang="ru-RU" smtClean="0"/>
              <a:pPr/>
              <a:t>20.06.2014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4B544-1B99-4A61-B88D-CCB7AB34C1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536E0-4BCF-4FA1-AAE5-7C7C94EB6E38}" type="datetimeFigureOut">
              <a:rPr lang="ru-RU" smtClean="0"/>
              <a:pPr/>
              <a:t>20.06.2014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4B544-1B99-4A61-B88D-CCB7AB34C1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536E0-4BCF-4FA1-AAE5-7C7C94EB6E38}" type="datetimeFigureOut">
              <a:rPr lang="ru-RU" smtClean="0"/>
              <a:pPr/>
              <a:t>20.06.2014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4B544-1B99-4A61-B88D-CCB7AB34C1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536E0-4BCF-4FA1-AAE5-7C7C94EB6E38}" type="datetimeFigureOut">
              <a:rPr lang="ru-RU" smtClean="0"/>
              <a:pPr/>
              <a:t>20.06.2014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4B544-1B99-4A61-B88D-CCB7AB34C1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536E0-4BCF-4FA1-AAE5-7C7C94EB6E38}" type="datetimeFigureOut">
              <a:rPr lang="ru-RU" smtClean="0"/>
              <a:pPr/>
              <a:t>20.06.2014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4B544-1B99-4A61-B88D-CCB7AB34C1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4536E0-4BCF-4FA1-AAE5-7C7C94EB6E38}" type="datetimeFigureOut">
              <a:rPr lang="ru-RU" smtClean="0"/>
              <a:pPr/>
              <a:t>20.06.2014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34B544-1B99-4A61-B88D-CCB7AB34C1E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circl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v3wall.com/wallpaper/medium/1002/medium_201002151244493369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4214818"/>
            <a:ext cx="6143636" cy="264318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МИСС    И     МИСТЕР ПРИШКОЛЬНОГО ЛЕТНЕГО      ЛАГЕРЯ «СОРОЧАТА»</a:t>
            </a:r>
            <a:endParaRPr lang="ru-RU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14810" y="6143644"/>
            <a:ext cx="2000264" cy="71435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2014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 </a:t>
            </a:r>
            <a:r>
              <a:rPr lang="ru-RU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"В траве сидел кузнечик"</a:t>
            </a:r>
            <a:r>
              <a:rPr lang="ru-RU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47260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.В траве сидел кузнечик,</a:t>
            </a:r>
          </a:p>
          <a:p>
            <a:pPr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траве сидел кузнечик,</a:t>
            </a:r>
          </a:p>
          <a:p>
            <a:pPr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Совсем как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огуречик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Зелененький он был.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  Представьте себе, 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  представьте себе,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  Совсем как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огуречик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  Представьте себе, 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  представьте себе,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  Зелененький он был.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99992" y="1844824"/>
            <a:ext cx="4392488" cy="5013176"/>
          </a:xfrm>
        </p:spPr>
        <p:txBody>
          <a:bodyPr>
            <a:normAutofit fontScale="92500" lnSpcReduction="20000"/>
          </a:bodyPr>
          <a:lstStyle/>
          <a:p>
            <a:endParaRPr lang="ru-RU" dirty="0" smtClean="0"/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Он ел одну лишь травку,</a:t>
            </a:r>
          </a:p>
          <a:p>
            <a:pPr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Он ел одну лишь травку,</a:t>
            </a:r>
          </a:p>
          <a:p>
            <a:pPr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 трогал и козявку</a:t>
            </a:r>
          </a:p>
          <a:p>
            <a:pPr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с мухами дружил.</a:t>
            </a:r>
          </a:p>
          <a:p>
            <a:pPr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  Представьте себе, 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  представьте себе,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  Не трогал и козявку,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  Представьте себе, 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  представьте себе,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  И с мухами дружил.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4427984" y="908720"/>
            <a:ext cx="72008" cy="5616624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circl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45719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692696"/>
            <a:ext cx="4038600" cy="5976664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  </a:t>
            </a:r>
            <a:r>
              <a:rPr lang="ru-RU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 вдруг пришла лягушка,</a:t>
            </a:r>
            <a:br>
              <a:rPr lang="ru-RU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 вдруг пришла лягушка -</a:t>
            </a:r>
            <a:br>
              <a:rPr lang="ru-RU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Прожорливое брюшко -</a:t>
            </a:r>
            <a:br>
              <a:rPr lang="ru-RU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съела кузнеца.</a:t>
            </a:r>
          </a:p>
          <a:p>
            <a:pPr>
              <a:buNone/>
            </a:pPr>
            <a:r>
              <a:rPr lang="ru-RU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  Представьте себе, </a:t>
            </a:r>
            <a:br>
              <a:rPr lang="ru-RU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  представьте себе,</a:t>
            </a:r>
            <a:br>
              <a:rPr lang="ru-RU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  Прожорливое брюшко.</a:t>
            </a:r>
            <a:br>
              <a:rPr lang="ru-RU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  Представьте себе, </a:t>
            </a:r>
            <a:br>
              <a:rPr lang="ru-RU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  представьте себе,</a:t>
            </a:r>
            <a:br>
              <a:rPr lang="ru-RU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  И съела кузнеца.</a:t>
            </a:r>
            <a:br>
              <a:rPr lang="ru-RU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0"/>
            <a:ext cx="4038600" cy="6858000"/>
          </a:xfrm>
        </p:spPr>
        <p:txBody>
          <a:bodyPr>
            <a:normAutofit fontScale="25000" lnSpcReduction="20000"/>
          </a:bodyPr>
          <a:lstStyle/>
          <a:p>
            <a:endParaRPr lang="ru-RU" dirty="0" smtClean="0"/>
          </a:p>
          <a:p>
            <a:endParaRPr lang="ru-RU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4427984" y="620688"/>
            <a:ext cx="0" cy="5976664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circl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img1.liveinternet.ru/images/attach/c/6/89/411/89411079_2YChYcorc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3723" y="114618"/>
            <a:ext cx="7170177" cy="674338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714752"/>
            <a:ext cx="8229600" cy="241141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5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ВЕСЁЛЫЕ  ЗАГАДКИ</a:t>
            </a:r>
            <a:endParaRPr lang="ru-RU" sz="5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nter.net.ua/wp-content/uploads/2013/10/hud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214942" cy="3786190"/>
          </a:xfrm>
          <a:prstGeom prst="rect">
            <a:avLst/>
          </a:prstGeom>
          <a:noFill/>
        </p:spPr>
      </p:pic>
      <p:pic>
        <p:nvPicPr>
          <p:cNvPr id="11270" name="Picture 6" descr="http://www.cfores.ru/admin/ask_images/ask_articles/20131118105644-1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06242" y="3062252"/>
            <a:ext cx="5737758" cy="379574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2066" y="274638"/>
            <a:ext cx="4071934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КОНКУРС № 5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071942"/>
            <a:ext cx="8686800" cy="205422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ДОМАШНЯЯ </a:t>
            </a:r>
          </a:p>
          <a:p>
            <a:pPr>
              <a:buNone/>
            </a:pPr>
            <a:r>
              <a:rPr lang="ru-RU" sz="4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ЗАГОТОВКА</a:t>
            </a:r>
            <a:endParaRPr lang="ru-RU" sz="4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img3.proshkolu.ru/content/media/pic/std/2000000/1709000/1708228-4a574c63caab043f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0"/>
            <a:ext cx="6572296" cy="664371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928934"/>
            <a:ext cx="8229600" cy="319722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ИНОСТРАННЫЙ ЯЗЫК -  МГНОВЕННО</a:t>
            </a:r>
            <a:endParaRPr lang="ru-RU" sz="3600" dirty="0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571612"/>
            <a:ext cx="8786842" cy="492922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ЖИЛИ У БАБУСИ 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ДВА ВЕСЁЛЫХ ГУСЯ.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ОДИН СЕРЫЙ, ДРУГОЙ  БЕЛЫЙ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ДВА ВЕСЁЛЫХ ГУСЯ.</a:t>
            </a:r>
            <a:endParaRPr lang="ru-RU" sz="4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 descr="http://www.foxyhome.ru/uploads/posts/2008-02/1202886300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62531" y="4286256"/>
            <a:ext cx="3162595" cy="236940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АНГЛИЙСКИЙ  ЯЗЫК</a:t>
            </a:r>
            <a:endParaRPr lang="ru-RU" sz="40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>
              <a:buNone/>
            </a:pPr>
            <a:r>
              <a:rPr lang="ru-RU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Б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ДВ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 Г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 С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Й, ДР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Й  Б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Й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ДВ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 Г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4" name="Picture 6" descr="http://www.foxyhome.ru/uploads/posts/2008-02/1202886300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4090089"/>
            <a:ext cx="3377522" cy="253042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ПОЛЬСКИЙ  ЯЗЫК</a:t>
            </a:r>
            <a:endParaRPr lang="ru-RU" sz="40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>
              <a:buNone/>
            </a:pPr>
            <a:r>
              <a:rPr lang="ru-RU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ru-RU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ru-RU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ru-RU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Б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ru-RU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ru-RU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ru-RU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ДВ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 </a:t>
            </a:r>
            <a:r>
              <a:rPr lang="ru-RU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ru-RU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ru-RU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ru-RU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  Г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ru-RU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ru-RU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ru-RU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ru-RU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 С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ru-RU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ru-RU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Й, ДР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ru-RU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ru-RU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Й  Б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ru-RU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ru-RU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Й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ДВ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ru-RU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В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ru-RU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ru-RU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ru-RU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  Г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ru-RU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Э\</a:t>
            </a:r>
            <a:r>
              <a:rPr lang="ru-RU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4" name="Picture 6" descr="http://www.foxyhome.ru/uploads/posts/2008-02/1202886300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1" y="4286256"/>
            <a:ext cx="3214679" cy="240842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ИСПАНСКИЙ  ЯЗЫК</a:t>
            </a:r>
            <a:endParaRPr lang="ru-RU" sz="40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>
              <a:buNone/>
            </a:pPr>
            <a:r>
              <a:rPr lang="ru-RU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Б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ДВ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  Г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 С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Й, ДР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Й  Б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Й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ДВ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В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  Г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4" name="Picture 6" descr="http://www.foxyhome.ru/uploads/posts/2008-02/1202886300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23669" y="4429132"/>
            <a:ext cx="3020332" cy="226282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ЯПОНСКИЙ  ЯЗЫК</a:t>
            </a:r>
            <a:endParaRPr lang="ru-RU" sz="40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>
              <a:buNone/>
            </a:pPr>
            <a:r>
              <a:rPr lang="ru-RU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ru-RU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   </a:t>
            </a:r>
            <a:r>
              <a:rPr lang="ru-RU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ru-RU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Б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ru-RU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ru-RU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ru-RU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ДВ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ru-RU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ru-RU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ru-RU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ru-RU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 Г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ru-RU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ru-RU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ru-RU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ru-RU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 С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ru-RU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ru-RU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Й, ДР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ru-RU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ru-RU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Й  Б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ru-RU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ru-RU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Й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ДВ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ru-RU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ru-RU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ru-RU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ru-RU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 Г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ru-RU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ru-RU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4" name="Picture 6" descr="http://www.foxyhome.ru/uploads/posts/2008-02/1202886300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4286256"/>
            <a:ext cx="3115685" cy="233426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zwierciadlo.pl/wp-content/uploads/2012/01/dzieci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624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     </a:t>
            </a:r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4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ДАВАЙТЕ   ПОЗНАКОМИМСЯ!</a:t>
            </a:r>
            <a:endParaRPr lang="ru-RU" sz="4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ro-domodedovo.ru/files/1062/images/30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85776"/>
            <a:ext cx="9144000" cy="714377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636"/>
            <a:ext cx="8229600" cy="112552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6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 НОВЫХ ВСТРЕЧ!</a:t>
            </a:r>
            <a:endParaRPr lang="ru-RU" sz="6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megaforum.uz/uploads/inline/43876/5208fd6a565a3_sportdlyadetejvkartinka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0"/>
            <a:ext cx="8715404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КОНКУРС № 1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47149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</a:t>
            </a:r>
          </a:p>
          <a:p>
            <a:pPr>
              <a:buNone/>
            </a:pPr>
            <a:endParaRPr lang="ru-RU" sz="48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48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48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6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ВИЗИТКА</a:t>
            </a:r>
            <a:endParaRPr lang="ru-RU" sz="6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karelinform.ru/pic/49044_223x1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8876"/>
            <a:ext cx="9476640" cy="692687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472518" cy="1143000"/>
          </a:xfrm>
        </p:spPr>
        <p:txBody>
          <a:bodyPr/>
          <a:lstStyle/>
          <a:p>
            <a:pPr algn="l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КОНКУРС № 2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57562"/>
            <a:ext cx="8229600" cy="276860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6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РЕКЛАМА</a:t>
            </a:r>
            <a:endParaRPr lang="ru-RU" sz="6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15436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 ЧИХАЕТ СЛОН???????????</a:t>
            </a:r>
            <a:endParaRPr lang="ru-RU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http://dnz407.klasna.com/uploads/editor/admin_344_1/misc/sl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71546"/>
            <a:ext cx="4576137" cy="5165072"/>
          </a:xfrm>
          <a:prstGeom prst="rect">
            <a:avLst/>
          </a:prstGeom>
          <a:noFill/>
        </p:spPr>
      </p:pic>
      <p:pic>
        <p:nvPicPr>
          <p:cNvPr id="17412" name="Picture 4" descr="http://stat18.privet.ru/lr/0a26f362f34aa5b0890a8794b4832be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1357298"/>
            <a:ext cx="4500594" cy="500066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img1.liveinternet.ru/images/attach/c/6/93/770/93770767_00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>
            <a:norm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КОНКУРС № 3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857892"/>
            <a:ext cx="8229600" cy="1000108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ТАНЦЕВАЛЬНЫЙ</a:t>
            </a:r>
            <a:endParaRPr lang="ru-RU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://www.v3wall.com/wallpaper/medium/0911/medium_200911270123112554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429132"/>
            <a:ext cx="8229600" cy="214314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6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ИГРА «ГИПНОЗ»</a:t>
            </a:r>
            <a:endParaRPr lang="ru-RU" sz="6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nv86.ru/upload/iblock/7c1/7c109c33e5d61673cc87102b5c28d05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683123" cy="692948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1071546"/>
          </a:xfrm>
        </p:spPr>
        <p:txBody>
          <a:bodyPr/>
          <a:lstStyle/>
          <a:p>
            <a:pPr algn="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КОНКУРС № 4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5000636"/>
            <a:ext cx="8215370" cy="112552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ЗВЁЗДЫ     КАРАОКЕ</a:t>
            </a:r>
            <a:endParaRPr lang="ru-RU" sz="4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ПЕСЕНКА МАМОНТЁНКА</a:t>
            </a:r>
            <a:endParaRPr lang="ru-RU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395536" y="764704"/>
            <a:ext cx="4100264" cy="5904656"/>
          </a:xfrm>
        </p:spPr>
        <p:txBody>
          <a:bodyPr>
            <a:normAutofit fontScale="77500" lnSpcReduction="20000"/>
          </a:bodyPr>
          <a:lstStyle/>
          <a:p>
            <a:pPr fontAlgn="base">
              <a:buNone/>
            </a:pPr>
            <a: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1. 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По синему морю, к зеленой земле</a:t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Плыву я на белом своем корабле.</a:t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На белом своем корабле,</a:t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На белом своем корабле.</a:t>
            </a:r>
          </a:p>
          <a:p>
            <a:pPr fontAlgn="base">
              <a:buNone/>
            </a:pP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      Меня не пугают ни волны, ни ветер,-</a:t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Плыву я к единственной маме на свете.</a:t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Плыву я сквозь волны и ветер</a:t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К единственной маме на свете.</a:t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Плыву я сквозь волны и ветер</a:t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К единственной маме на свете.</a:t>
            </a:r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764704"/>
            <a:ext cx="4038600" cy="5904656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    </a:t>
            </a:r>
            <a: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2 .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Скорей до земли я добраться хочу,</a:t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«Я здесь, я приехал!»,- я ей закричу.</a:t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Я маме своей закричу,</a:t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Я маме своей закричу…</a:t>
            </a:r>
          </a:p>
          <a:p>
            <a:pPr>
              <a:buNone/>
            </a:pP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       Пусть мама услышит,</a:t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Пусть мама придет,</a:t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Пусть мама меня непременно найдет!</a:t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Ведь так не бывает на свете,</a:t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Чтоб были потеряны дети.</a:t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Ведь так не бывает на свете,</a:t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Чтоб были потеряны дети.</a:t>
            </a:r>
          </a:p>
          <a:p>
            <a:endParaRPr lang="ru-RU" sz="31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4644008" y="764704"/>
            <a:ext cx="0" cy="5904656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circl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213</Words>
  <Application>Microsoft Office PowerPoint</Application>
  <PresentationFormat>Экран (4:3)</PresentationFormat>
  <Paragraphs>68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МИСС    И     МИСТЕР ПРИШКОЛЬНОГО ЛЕТНЕГО      ЛАГЕРЯ «СОРОЧАТА»</vt:lpstr>
      <vt:lpstr>Слайд 2</vt:lpstr>
      <vt:lpstr>КОНКУРС № 1</vt:lpstr>
      <vt:lpstr>КОНКУРС № 2</vt:lpstr>
      <vt:lpstr>КАК ЧИХАЕТ СЛОН???????????</vt:lpstr>
      <vt:lpstr>КОНКУРС № 3</vt:lpstr>
      <vt:lpstr>Слайд 7</vt:lpstr>
      <vt:lpstr>КОНКУРС № 4</vt:lpstr>
      <vt:lpstr>ПЕСЕНКА МАМОНТЁНКА</vt:lpstr>
      <vt:lpstr> "В траве сидел кузнечик" </vt:lpstr>
      <vt:lpstr>Слайд 11</vt:lpstr>
      <vt:lpstr>Слайд 12</vt:lpstr>
      <vt:lpstr>КОНКУРС № 5</vt:lpstr>
      <vt:lpstr> </vt:lpstr>
      <vt:lpstr>Слайд 15</vt:lpstr>
      <vt:lpstr>АНГЛИЙСКИЙ  ЯЗЫК</vt:lpstr>
      <vt:lpstr>ПОЛЬСКИЙ  ЯЗЫК</vt:lpstr>
      <vt:lpstr>ИСПАНСКИЙ  ЯЗЫК</vt:lpstr>
      <vt:lpstr>ЯПОНСКИЙ  ЯЗЫК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МИСС И МИСТЕР ПРИШКОЛЬНОГО ЛЕТНЕГО ЛАГЕРЯ «СОРОЧАТА»</dc:title>
  <dc:creator>Мамочка</dc:creator>
  <cp:lastModifiedBy>Admin</cp:lastModifiedBy>
  <cp:revision>19</cp:revision>
  <dcterms:created xsi:type="dcterms:W3CDTF">2014-06-18T16:49:19Z</dcterms:created>
  <dcterms:modified xsi:type="dcterms:W3CDTF">2014-06-20T06:10:22Z</dcterms:modified>
</cp:coreProperties>
</file>