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61" r:id="rId6"/>
    <p:sldId id="257" r:id="rId7"/>
    <p:sldId id="262" r:id="rId8"/>
    <p:sldId id="259" r:id="rId9"/>
    <p:sldId id="265" r:id="rId10"/>
    <p:sldId id="260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7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5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3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9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9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5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5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1D9E7-0260-4E2E-AC91-442B2BF24BF9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AD6A1-8032-4772-8076-60DA82EAA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8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3762375" cy="31337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1099" y="1059414"/>
            <a:ext cx="1115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«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Comic Sans MS" panose="030F0702030302020204" pitchFamily="66" charset="0"/>
                <a:cs typeface="Adobe Naskh Medium" panose="01010101010101010101" pitchFamily="50" charset="-78"/>
              </a:rPr>
              <a:t>Горихвостка – птица России 2015 года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dobe Naskh Medium" panose="01010101010101010101" pitchFamily="50" charset="-78"/>
              </a:rPr>
              <a:t>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850" y="2498628"/>
            <a:ext cx="5972175" cy="4450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2375" y="4724049"/>
            <a:ext cx="4753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7962"/>
          <a:stretch/>
        </p:blipFill>
        <p:spPr>
          <a:xfrm>
            <a:off x="469427" y="1613048"/>
            <a:ext cx="5905918" cy="4838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52488" y="283170"/>
            <a:ext cx="4645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А вы знали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00" y="1381125"/>
            <a:ext cx="4953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6674" y="2505967"/>
            <a:ext cx="735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3134" y="5436430"/>
            <a:ext cx="374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http://givotnie.com/ptisi/gorixvostka/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81834" y="519660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23134" y="57230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https://ru.wikipedia.org/wiki/%</a:t>
            </a:r>
            <a:r>
              <a:rPr lang="en-US" dirty="0" smtClean="0"/>
              <a:t>CE%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23134" y="6027597"/>
            <a:ext cx="3602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http://www.topguns.ru/birds/20660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97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67781" y="0"/>
            <a:ext cx="945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Обыкновенная горихвостка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7781" y="1276349"/>
            <a:ext cx="97193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sz="2800" dirty="0" smtClean="0"/>
              <a:t>Обыкновенная горихвостка - одна </a:t>
            </a:r>
            <a:r>
              <a:rPr lang="ru-RU" sz="2800" dirty="0"/>
              <a:t>из самых красивых птиц, населяющих парки, сады и культурные ландшафты европейской части России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</a:t>
            </a:r>
            <a:r>
              <a:rPr lang="ru-RU" sz="2800" dirty="0"/>
              <a:t>В природе существуют также: седоголовая горихвостка, сибирская горихвостка, горихвостка-чернушка, </a:t>
            </a:r>
            <a:r>
              <a:rPr lang="ru-RU" sz="2800" dirty="0" err="1"/>
              <a:t>рыжеспинная</a:t>
            </a:r>
            <a:r>
              <a:rPr lang="ru-RU" sz="2800" dirty="0"/>
              <a:t> горихвостка, </a:t>
            </a:r>
            <a:r>
              <a:rPr lang="ru-RU" sz="2800" dirty="0" err="1"/>
              <a:t>белошапочная</a:t>
            </a:r>
            <a:r>
              <a:rPr lang="ru-RU" sz="2800" dirty="0"/>
              <a:t> горихвостка и </a:t>
            </a:r>
            <a:r>
              <a:rPr lang="ru-RU" sz="2800" dirty="0" err="1"/>
              <a:t>краснобрюхая</a:t>
            </a:r>
            <a:r>
              <a:rPr lang="ru-RU" sz="2800" dirty="0"/>
              <a:t> горихвостка. Все они жители южных окраин Сибири и азиатских республик бывшего СССР, и только </a:t>
            </a:r>
            <a:r>
              <a:rPr lang="ru-RU" sz="2800" b="1" dirty="0"/>
              <a:t>горихвостка садовая </a:t>
            </a:r>
            <a:r>
              <a:rPr lang="ru-RU" sz="2800" dirty="0"/>
              <a:t>распространена на большой территории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22987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2682" y="503535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dobe Naskh Medium" panose="01010101010101010101" pitchFamily="50" charset="-78"/>
              </a:rPr>
              <a:t>Зона обитания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  <a:cs typeface="Adobe Naskh Medium" panose="01010101010101010101" pitchFamily="50" charset="-7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95" y="1930994"/>
            <a:ext cx="5081752" cy="32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66700"/>
            <a:ext cx="115189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</a:t>
            </a:r>
            <a:r>
              <a:rPr lang="ru-RU" sz="2800" dirty="0"/>
              <a:t>Горихвостка – насекомоядная птица, поэтому её прилёт и отлёт напрямую зависят от кормовой базы. Как только пригреет солнце, и появляются первые насекомые, а это происходит ближе к середине апреля месяца, горихвостки появляются на своих участках. Первое время они держатся совсем незаметно и только характерное «</a:t>
            </a:r>
            <a:r>
              <a:rPr lang="ru-RU" sz="2800" dirty="0" err="1"/>
              <a:t>уить-уить</a:t>
            </a:r>
            <a:r>
              <a:rPr lang="ru-RU" sz="2800" dirty="0"/>
              <a:t>» выдаёт птиц. Горихвостки держатся около жилья человека, гнездясь в садах, парках и на участках с большими деревьями и кустарником.</a:t>
            </a:r>
          </a:p>
          <a:p>
            <a:r>
              <a:rPr lang="ru-RU" sz="2800" dirty="0"/>
              <a:t>          С наступлением весеннего тепла горихвостки активно поют весь световой день и даже ночью. Теперь их можно видеть бегающими по земле или чаще на заборах. Птички постоянно подёргивают рыжим хвостом и замирают как каменные.</a:t>
            </a:r>
          </a:p>
          <a:p>
            <a:r>
              <a:rPr lang="ru-RU" sz="2800" dirty="0"/>
              <a:t>          Песня горихвостки садовой очень приятна. Звучит она чисто и </a:t>
            </a:r>
            <a:r>
              <a:rPr lang="ru-RU" sz="2800" dirty="0" smtClean="0"/>
              <a:t>громко. Поёт горихвостка недолго</a:t>
            </a:r>
            <a:r>
              <a:rPr lang="ru-RU" sz="2800" dirty="0"/>
              <a:t>. В первых числах июля её можно услышать уже редко, а к середине месяца замолкает вовсе.</a:t>
            </a:r>
          </a:p>
        </p:txBody>
      </p:sp>
    </p:spTree>
    <p:extLst>
      <p:ext uri="{BB962C8B-B14F-4D97-AF65-F5344CB8AC3E}">
        <p14:creationId xmlns:p14="http://schemas.microsoft.com/office/powerpoint/2010/main" val="10979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1666875"/>
            <a:ext cx="5048250" cy="5048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26523" y="600076"/>
            <a:ext cx="8608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Разновидности горихвостки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15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6000">
        <p15:prstTrans prst="origami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130245"/>
            <a:ext cx="11099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Держится </a:t>
            </a: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горихвостка в кронах деревьев и высоких кустарников, спускается на землю. Много времени проводит на строениях, где часто и 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гнездится. 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 В Москве встречается в лесопарках и парках, садах и пригородах. Всюду немногочисленна. Перелетная птица, зимующая в Экваториальной Африке и Аравии. 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Весной прилетает в середине апреля - начале мая. Первыми появляются самцы, за ними - самки. Предпочитает смешанные и лиственные насаждения, реже поселяется в негустых хвойных, а загущенных участков избегает; обычна в садах и парках, населенных пунктах сельского и дачного типа.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Гнездится </a:t>
            </a: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отдельными парами, далеко друг от друга. Для гнезд использует дупла, скворечники и </a:t>
            </a:r>
            <a:r>
              <a:rPr lang="ru-RU" sz="2800" dirty="0" err="1">
                <a:solidFill>
                  <a:srgbClr val="000000"/>
                </a:solidFill>
                <a:latin typeface="tahoma" panose="020B0604030504040204" pitchFamily="34" charset="0"/>
              </a:rPr>
              <a:t>синичники</a:t>
            </a: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, дуплянки, повешенные на разной высоте, дупла и пустоты в стволах лиственных и хвойных деревьев, щели в старых поленницах.</a:t>
            </a:r>
            <a:b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endParaRPr lang="ru-RU" sz="28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9487"/>
          <a:stretch/>
        </p:blipFill>
        <p:spPr>
          <a:xfrm>
            <a:off x="2997199" y="2159000"/>
            <a:ext cx="6664036" cy="469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11789" y="617687"/>
            <a:ext cx="7568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Взросление горихвостки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9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1758">
            <a:off x="656990" y="3953334"/>
            <a:ext cx="3631461" cy="258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8261">
            <a:off x="8153400" y="1061319"/>
            <a:ext cx="3594100" cy="2488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44">
            <a:off x="6760424" y="4023314"/>
            <a:ext cx="3652753" cy="2511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32792">
            <a:off x="958428" y="807572"/>
            <a:ext cx="3577622" cy="23880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76657" y="8906"/>
            <a:ext cx="723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Детёныши горихвостки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87829" y="325735"/>
            <a:ext cx="9936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Как нам помогает горихвостка…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528" y="177713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Сколько за лето горихвостки уничтожают комаров, жуков, гусениц и прочих насекомых просто не счесть. Нет покоя от них ни ползающим, ни летающим, ни живущим в земле вредителям. Польза от горихвосток для наших парков и лесов просто неоценимая. Вот и нужно нам всем вместе беречь их.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925" y="2463800"/>
            <a:ext cx="3570149" cy="31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34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287</TotalTime>
  <Words>456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Adobe Naskh Medium</vt:lpstr>
      <vt:lpstr>Arial</vt:lpstr>
      <vt:lpstr>Calibri</vt:lpstr>
      <vt:lpstr>Calibri Light</vt:lpstr>
      <vt:lpstr>Comic Sans MS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23</cp:revision>
  <dcterms:created xsi:type="dcterms:W3CDTF">2015-02-05T10:00:42Z</dcterms:created>
  <dcterms:modified xsi:type="dcterms:W3CDTF">2015-08-30T17:06:48Z</dcterms:modified>
</cp:coreProperties>
</file>