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6" r:id="rId2"/>
  </p:sldMasterIdLst>
  <p:notesMasterIdLst>
    <p:notesMasterId r:id="rId16"/>
  </p:notesMasterIdLst>
  <p:sldIdLst>
    <p:sldId id="273" r:id="rId3"/>
    <p:sldId id="284" r:id="rId4"/>
    <p:sldId id="314" r:id="rId5"/>
    <p:sldId id="315" r:id="rId6"/>
    <p:sldId id="319" r:id="rId7"/>
    <p:sldId id="321" r:id="rId8"/>
    <p:sldId id="320" r:id="rId9"/>
    <p:sldId id="305" r:id="rId10"/>
    <p:sldId id="322" r:id="rId11"/>
    <p:sldId id="324" r:id="rId12"/>
    <p:sldId id="325" r:id="rId13"/>
    <p:sldId id="306" r:id="rId14"/>
    <p:sldId id="30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99"/>
    <a:srgbClr val="FFFF00"/>
    <a:srgbClr val="FF9900"/>
    <a:srgbClr val="292929"/>
    <a:srgbClr val="CC6600"/>
    <a:srgbClr val="FFFFFF"/>
    <a:srgbClr val="00497A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0"/>
  </p:normalViewPr>
  <p:slideViewPr>
    <p:cSldViewPr>
      <p:cViewPr>
        <p:scale>
          <a:sx n="80" d="100"/>
          <a:sy n="80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BD97C28-22C2-468D-A7DA-F89CF1F1288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45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45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45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45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45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2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7.gif"/><Relationship Id="rId11" Type="http://schemas.openxmlformats.org/officeDocument/2006/relationships/image" Target="../media/image2.png"/><Relationship Id="rId5" Type="http://schemas.openxmlformats.org/officeDocument/2006/relationships/image" Target="../media/image6.gif"/><Relationship Id="rId10" Type="http://schemas.openxmlformats.org/officeDocument/2006/relationships/image" Target="../media/image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94" name="Rectangle 70"/>
          <p:cNvSpPr>
            <a:spLocks noChangeArrowheads="1"/>
          </p:cNvSpPr>
          <p:nvPr/>
        </p:nvSpPr>
        <p:spPr bwMode="auto">
          <a:xfrm>
            <a:off x="49213" y="26988"/>
            <a:ext cx="9144000" cy="6858000"/>
          </a:xfrm>
          <a:prstGeom prst="rect">
            <a:avLst/>
          </a:prstGeom>
          <a:gradFill rotWithShape="1">
            <a:gsLst>
              <a:gs pos="0">
                <a:srgbClr val="99EFEF"/>
              </a:gs>
              <a:gs pos="100000">
                <a:srgbClr val="FFFF00"/>
              </a:gs>
            </a:gsLst>
            <a:lin ang="5400000" scaled="1"/>
          </a:gradFill>
          <a:ln w="7620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9026" name="Group 2"/>
          <p:cNvGrpSpPr>
            <a:grpSpLocks noChangeAspect="1"/>
          </p:cNvGrpSpPr>
          <p:nvPr/>
        </p:nvGrpSpPr>
        <p:grpSpPr bwMode="auto">
          <a:xfrm>
            <a:off x="192088" y="196850"/>
            <a:ext cx="1716087" cy="1431925"/>
            <a:chOff x="289" y="335"/>
            <a:chExt cx="301" cy="215"/>
          </a:xfrm>
        </p:grpSpPr>
        <p:sp>
          <p:nvSpPr>
            <p:cNvPr id="129027" name="Freeform 3"/>
            <p:cNvSpPr>
              <a:spLocks noChangeAspect="1"/>
            </p:cNvSpPr>
            <p:nvPr/>
          </p:nvSpPr>
          <p:spPr bwMode="auto">
            <a:xfrm>
              <a:off x="289" y="410"/>
              <a:ext cx="60" cy="17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54" y="10"/>
                </a:cxn>
                <a:cxn ang="0">
                  <a:pos x="49" y="5"/>
                </a:cxn>
                <a:cxn ang="0">
                  <a:pos x="44" y="0"/>
                </a:cxn>
                <a:cxn ang="0">
                  <a:pos x="14" y="9"/>
                </a:cxn>
                <a:cxn ang="0">
                  <a:pos x="3" y="8"/>
                </a:cxn>
                <a:cxn ang="0">
                  <a:pos x="14" y="14"/>
                </a:cxn>
                <a:cxn ang="0">
                  <a:pos x="20" y="17"/>
                </a:cxn>
                <a:cxn ang="0">
                  <a:pos x="60" y="14"/>
                </a:cxn>
              </a:cxnLst>
              <a:rect l="0" t="0" r="r" b="b"/>
              <a:pathLst>
                <a:path w="60" h="17">
                  <a:moveTo>
                    <a:pt x="60" y="14"/>
                  </a:moveTo>
                  <a:cubicBezTo>
                    <a:pt x="58" y="13"/>
                    <a:pt x="56" y="11"/>
                    <a:pt x="54" y="10"/>
                  </a:cubicBezTo>
                  <a:cubicBezTo>
                    <a:pt x="53" y="7"/>
                    <a:pt x="52" y="6"/>
                    <a:pt x="49" y="5"/>
                  </a:cubicBezTo>
                  <a:cubicBezTo>
                    <a:pt x="48" y="2"/>
                    <a:pt x="47" y="1"/>
                    <a:pt x="44" y="0"/>
                  </a:cubicBezTo>
                  <a:cubicBezTo>
                    <a:pt x="30" y="1"/>
                    <a:pt x="25" y="5"/>
                    <a:pt x="14" y="9"/>
                  </a:cubicBezTo>
                  <a:cubicBezTo>
                    <a:pt x="10" y="9"/>
                    <a:pt x="0" y="6"/>
                    <a:pt x="3" y="8"/>
                  </a:cubicBezTo>
                  <a:cubicBezTo>
                    <a:pt x="7" y="10"/>
                    <a:pt x="10" y="12"/>
                    <a:pt x="14" y="14"/>
                  </a:cubicBezTo>
                  <a:cubicBezTo>
                    <a:pt x="16" y="15"/>
                    <a:pt x="20" y="17"/>
                    <a:pt x="20" y="17"/>
                  </a:cubicBezTo>
                  <a:cubicBezTo>
                    <a:pt x="28" y="16"/>
                    <a:pt x="54" y="11"/>
                    <a:pt x="6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28" name="Freeform 4"/>
            <p:cNvSpPr>
              <a:spLocks noChangeAspect="1"/>
            </p:cNvSpPr>
            <p:nvPr/>
          </p:nvSpPr>
          <p:spPr bwMode="auto">
            <a:xfrm rot="-335961">
              <a:off x="291" y="421"/>
              <a:ext cx="62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2" y="20"/>
                </a:cxn>
                <a:cxn ang="0">
                  <a:pos x="58" y="17"/>
                </a:cxn>
                <a:cxn ang="0">
                  <a:pos x="52" y="4"/>
                </a:cxn>
                <a:cxn ang="0">
                  <a:pos x="41" y="0"/>
                </a:cxn>
                <a:cxn ang="0">
                  <a:pos x="0" y="6"/>
                </a:cxn>
              </a:cxnLst>
              <a:rect l="0" t="0" r="r" b="b"/>
              <a:pathLst>
                <a:path w="62" h="20">
                  <a:moveTo>
                    <a:pt x="0" y="6"/>
                  </a:moveTo>
                  <a:cubicBezTo>
                    <a:pt x="6" y="15"/>
                    <a:pt x="10" y="19"/>
                    <a:pt x="22" y="20"/>
                  </a:cubicBezTo>
                  <a:cubicBezTo>
                    <a:pt x="35" y="19"/>
                    <a:pt x="45" y="18"/>
                    <a:pt x="58" y="17"/>
                  </a:cubicBezTo>
                  <a:cubicBezTo>
                    <a:pt x="62" y="15"/>
                    <a:pt x="55" y="6"/>
                    <a:pt x="52" y="4"/>
                  </a:cubicBezTo>
                  <a:cubicBezTo>
                    <a:pt x="49" y="1"/>
                    <a:pt x="45" y="1"/>
                    <a:pt x="41" y="0"/>
                  </a:cubicBezTo>
                  <a:cubicBezTo>
                    <a:pt x="19" y="3"/>
                    <a:pt x="27" y="7"/>
                    <a:pt x="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29" name="Freeform 5"/>
            <p:cNvSpPr>
              <a:spLocks noChangeAspect="1"/>
            </p:cNvSpPr>
            <p:nvPr/>
          </p:nvSpPr>
          <p:spPr bwMode="auto">
            <a:xfrm>
              <a:off x="298" y="441"/>
              <a:ext cx="52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37" y="12"/>
                </a:cxn>
                <a:cxn ang="0">
                  <a:pos x="49" y="5"/>
                </a:cxn>
                <a:cxn ang="0">
                  <a:pos x="34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0" y="13"/>
                </a:cxn>
              </a:cxnLst>
              <a:rect l="0" t="0" r="r" b="b"/>
              <a:pathLst>
                <a:path w="49" h="15">
                  <a:moveTo>
                    <a:pt x="0" y="13"/>
                  </a:moveTo>
                  <a:cubicBezTo>
                    <a:pt x="5" y="11"/>
                    <a:pt x="7" y="11"/>
                    <a:pt x="13" y="12"/>
                  </a:cubicBezTo>
                  <a:cubicBezTo>
                    <a:pt x="22" y="15"/>
                    <a:pt x="18" y="14"/>
                    <a:pt x="37" y="12"/>
                  </a:cubicBezTo>
                  <a:cubicBezTo>
                    <a:pt x="42" y="11"/>
                    <a:pt x="49" y="5"/>
                    <a:pt x="49" y="5"/>
                  </a:cubicBezTo>
                  <a:cubicBezTo>
                    <a:pt x="45" y="3"/>
                    <a:pt x="39" y="2"/>
                    <a:pt x="34" y="0"/>
                  </a:cubicBezTo>
                  <a:cubicBezTo>
                    <a:pt x="28" y="0"/>
                    <a:pt x="23" y="0"/>
                    <a:pt x="17" y="1"/>
                  </a:cubicBezTo>
                  <a:cubicBezTo>
                    <a:pt x="15" y="1"/>
                    <a:pt x="11" y="3"/>
                    <a:pt x="11" y="3"/>
                  </a:cubicBezTo>
                  <a:cubicBezTo>
                    <a:pt x="9" y="7"/>
                    <a:pt x="4" y="13"/>
                    <a:pt x="0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0" name="Freeform 6"/>
            <p:cNvSpPr>
              <a:spLocks noChangeAspect="1"/>
            </p:cNvSpPr>
            <p:nvPr/>
          </p:nvSpPr>
          <p:spPr bwMode="auto">
            <a:xfrm>
              <a:off x="317" y="468"/>
              <a:ext cx="34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5"/>
                </a:cxn>
                <a:cxn ang="0">
                  <a:pos x="10" y="13"/>
                </a:cxn>
                <a:cxn ang="0">
                  <a:pos x="14" y="9"/>
                </a:cxn>
                <a:cxn ang="0">
                  <a:pos x="16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3" y="5"/>
                </a:cxn>
                <a:cxn ang="0">
                  <a:pos x="34" y="10"/>
                </a:cxn>
                <a:cxn ang="0">
                  <a:pos x="33" y="15"/>
                </a:cxn>
                <a:cxn ang="0">
                  <a:pos x="28" y="17"/>
                </a:cxn>
                <a:cxn ang="0">
                  <a:pos x="22" y="18"/>
                </a:cxn>
                <a:cxn ang="0">
                  <a:pos x="17" y="18"/>
                </a:cxn>
                <a:cxn ang="0">
                  <a:pos x="10" y="17"/>
                </a:cxn>
                <a:cxn ang="0">
                  <a:pos x="0" y="15"/>
                </a:cxn>
              </a:cxnLst>
              <a:rect l="0" t="0" r="r" b="b"/>
              <a:pathLst>
                <a:path w="34" h="18">
                  <a:moveTo>
                    <a:pt x="0" y="15"/>
                  </a:moveTo>
                  <a:lnTo>
                    <a:pt x="6" y="15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4" y="10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2" y="18"/>
                  </a:lnTo>
                  <a:lnTo>
                    <a:pt x="17" y="18"/>
                  </a:lnTo>
                  <a:lnTo>
                    <a:pt x="10" y="17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1" name="Freeform 7"/>
            <p:cNvSpPr>
              <a:spLocks noChangeAspect="1"/>
            </p:cNvSpPr>
            <p:nvPr/>
          </p:nvSpPr>
          <p:spPr bwMode="auto">
            <a:xfrm>
              <a:off x="302" y="458"/>
              <a:ext cx="44" cy="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7" y="22"/>
                </a:cxn>
                <a:cxn ang="0">
                  <a:pos x="27" y="21"/>
                </a:cxn>
                <a:cxn ang="0">
                  <a:pos x="34" y="19"/>
                </a:cxn>
                <a:cxn ang="0">
                  <a:pos x="38" y="16"/>
                </a:cxn>
                <a:cxn ang="0">
                  <a:pos x="43" y="13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6" y="2"/>
                </a:cxn>
                <a:cxn ang="0">
                  <a:pos x="22" y="4"/>
                </a:cxn>
                <a:cxn ang="0">
                  <a:pos x="19" y="7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0" y="13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lnTo>
                    <a:pt x="4" y="17"/>
                  </a:lnTo>
                  <a:lnTo>
                    <a:pt x="9" y="20"/>
                  </a:lnTo>
                  <a:lnTo>
                    <a:pt x="17" y="22"/>
                  </a:lnTo>
                  <a:lnTo>
                    <a:pt x="27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3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2" name="Freeform 8"/>
            <p:cNvSpPr>
              <a:spLocks noChangeAspect="1"/>
            </p:cNvSpPr>
            <p:nvPr/>
          </p:nvSpPr>
          <p:spPr bwMode="auto">
            <a:xfrm>
              <a:off x="326" y="487"/>
              <a:ext cx="41" cy="1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5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7" y="3"/>
                </a:cxn>
                <a:cxn ang="0">
                  <a:pos x="41" y="6"/>
                </a:cxn>
                <a:cxn ang="0">
                  <a:pos x="41" y="10"/>
                </a:cxn>
                <a:cxn ang="0">
                  <a:pos x="39" y="16"/>
                </a:cxn>
                <a:cxn ang="0">
                  <a:pos x="31" y="19"/>
                </a:cxn>
                <a:cxn ang="0">
                  <a:pos x="24" y="19"/>
                </a:cxn>
                <a:cxn ang="0">
                  <a:pos x="17" y="18"/>
                </a:cxn>
                <a:cxn ang="0">
                  <a:pos x="12" y="18"/>
                </a:cxn>
                <a:cxn ang="0">
                  <a:pos x="5" y="16"/>
                </a:cxn>
                <a:cxn ang="0">
                  <a:pos x="0" y="15"/>
                </a:cxn>
              </a:cxnLst>
              <a:rect l="0" t="0" r="r" b="b"/>
              <a:pathLst>
                <a:path w="41" h="19">
                  <a:moveTo>
                    <a:pt x="0" y="15"/>
                  </a:moveTo>
                  <a:lnTo>
                    <a:pt x="2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1" y="6"/>
                  </a:lnTo>
                  <a:lnTo>
                    <a:pt x="41" y="10"/>
                  </a:lnTo>
                  <a:lnTo>
                    <a:pt x="39" y="16"/>
                  </a:lnTo>
                  <a:lnTo>
                    <a:pt x="31" y="19"/>
                  </a:lnTo>
                  <a:lnTo>
                    <a:pt x="24" y="19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5" y="16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3" name="Freeform 9"/>
            <p:cNvSpPr>
              <a:spLocks noChangeAspect="1"/>
            </p:cNvSpPr>
            <p:nvPr/>
          </p:nvSpPr>
          <p:spPr bwMode="auto">
            <a:xfrm>
              <a:off x="334" y="495"/>
              <a:ext cx="4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5"/>
                </a:cxn>
                <a:cxn ang="0">
                  <a:pos x="5" y="19"/>
                </a:cxn>
                <a:cxn ang="0">
                  <a:pos x="11" y="13"/>
                </a:cxn>
                <a:cxn ang="0">
                  <a:pos x="20" y="6"/>
                </a:cxn>
                <a:cxn ang="0">
                  <a:pos x="27" y="3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41" y="3"/>
                </a:cxn>
                <a:cxn ang="0">
                  <a:pos x="43" y="7"/>
                </a:cxn>
                <a:cxn ang="0">
                  <a:pos x="41" y="13"/>
                </a:cxn>
                <a:cxn ang="0">
                  <a:pos x="36" y="16"/>
                </a:cxn>
                <a:cxn ang="0">
                  <a:pos x="31" y="19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11" y="23"/>
                </a:cxn>
                <a:cxn ang="0">
                  <a:pos x="5" y="27"/>
                </a:cxn>
                <a:cxn ang="0">
                  <a:pos x="0" y="29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lnTo>
                    <a:pt x="1" y="25"/>
                  </a:lnTo>
                  <a:lnTo>
                    <a:pt x="5" y="19"/>
                  </a:lnTo>
                  <a:lnTo>
                    <a:pt x="11" y="13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11" y="23"/>
                  </a:lnTo>
                  <a:lnTo>
                    <a:pt x="5" y="27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4" name="Freeform 10"/>
            <p:cNvSpPr>
              <a:spLocks noChangeAspect="1"/>
            </p:cNvSpPr>
            <p:nvPr/>
          </p:nvSpPr>
          <p:spPr bwMode="auto">
            <a:xfrm>
              <a:off x="367" y="497"/>
              <a:ext cx="24" cy="30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3" y="29"/>
                </a:cxn>
                <a:cxn ang="0">
                  <a:pos x="4" y="25"/>
                </a:cxn>
                <a:cxn ang="0">
                  <a:pos x="4" y="20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3" y="5"/>
                </a:cxn>
                <a:cxn ang="0">
                  <a:pos x="24" y="12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6" y="26"/>
                </a:cxn>
                <a:cxn ang="0">
                  <a:pos x="9" y="29"/>
                </a:cxn>
                <a:cxn ang="0">
                  <a:pos x="1" y="30"/>
                </a:cxn>
              </a:cxnLst>
              <a:rect l="0" t="0" r="r" b="b"/>
              <a:pathLst>
                <a:path w="24" h="30">
                  <a:moveTo>
                    <a:pt x="1" y="30"/>
                  </a:moveTo>
                  <a:lnTo>
                    <a:pt x="3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16" y="26"/>
                  </a:lnTo>
                  <a:lnTo>
                    <a:pt x="9" y="29"/>
                  </a:lnTo>
                  <a:lnTo>
                    <a:pt x="1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5" name="Freeform 11"/>
            <p:cNvSpPr>
              <a:spLocks noChangeAspect="1"/>
            </p:cNvSpPr>
            <p:nvPr/>
          </p:nvSpPr>
          <p:spPr bwMode="auto">
            <a:xfrm>
              <a:off x="328" y="390"/>
              <a:ext cx="37" cy="17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26" y="17"/>
                </a:cxn>
                <a:cxn ang="0">
                  <a:pos x="15" y="16"/>
                </a:cxn>
                <a:cxn ang="0">
                  <a:pos x="7" y="12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30" y="3"/>
                </a:cxn>
                <a:cxn ang="0">
                  <a:pos x="35" y="6"/>
                </a:cxn>
                <a:cxn ang="0">
                  <a:pos x="37" y="16"/>
                </a:cxn>
              </a:cxnLst>
              <a:rect l="0" t="0" r="r" b="b"/>
              <a:pathLst>
                <a:path w="37" h="17">
                  <a:moveTo>
                    <a:pt x="37" y="16"/>
                  </a:moveTo>
                  <a:lnTo>
                    <a:pt x="26" y="17"/>
                  </a:lnTo>
                  <a:lnTo>
                    <a:pt x="15" y="16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7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6" name="Freeform 12"/>
            <p:cNvSpPr>
              <a:spLocks noChangeAspect="1"/>
            </p:cNvSpPr>
            <p:nvPr/>
          </p:nvSpPr>
          <p:spPr bwMode="auto">
            <a:xfrm>
              <a:off x="332" y="366"/>
              <a:ext cx="4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4" y="8"/>
                </a:cxn>
                <a:cxn ang="0">
                  <a:pos x="29" y="14"/>
                </a:cxn>
                <a:cxn ang="0">
                  <a:pos x="35" y="19"/>
                </a:cxn>
                <a:cxn ang="0">
                  <a:pos x="40" y="24"/>
                </a:cxn>
                <a:cxn ang="0">
                  <a:pos x="40" y="29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19" y="29"/>
                </a:cxn>
                <a:cxn ang="0">
                  <a:pos x="13" y="21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40" h="37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4" y="8"/>
                  </a:lnTo>
                  <a:lnTo>
                    <a:pt x="29" y="14"/>
                  </a:lnTo>
                  <a:lnTo>
                    <a:pt x="35" y="19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19" y="29"/>
                  </a:lnTo>
                  <a:lnTo>
                    <a:pt x="13" y="21"/>
                  </a:lnTo>
                  <a:lnTo>
                    <a:pt x="9" y="16"/>
                  </a:ln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7" name="Freeform 13"/>
            <p:cNvSpPr>
              <a:spLocks noChangeAspect="1"/>
            </p:cNvSpPr>
            <p:nvPr/>
          </p:nvSpPr>
          <p:spPr bwMode="auto">
            <a:xfrm>
              <a:off x="357" y="356"/>
              <a:ext cx="26" cy="40"/>
            </a:xfrm>
            <a:custGeom>
              <a:avLst/>
              <a:gdLst/>
              <a:ahLst/>
              <a:cxnLst>
                <a:cxn ang="0">
                  <a:pos x="25" y="35"/>
                </a:cxn>
                <a:cxn ang="0">
                  <a:pos x="26" y="26"/>
                </a:cxn>
                <a:cxn ang="0">
                  <a:pos x="25" y="19"/>
                </a:cxn>
                <a:cxn ang="0">
                  <a:pos x="19" y="13"/>
                </a:cxn>
                <a:cxn ang="0">
                  <a:pos x="13" y="9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1" y="21"/>
                </a:cxn>
                <a:cxn ang="0">
                  <a:pos x="4" y="32"/>
                </a:cxn>
                <a:cxn ang="0">
                  <a:pos x="10" y="36"/>
                </a:cxn>
                <a:cxn ang="0">
                  <a:pos x="19" y="40"/>
                </a:cxn>
                <a:cxn ang="0">
                  <a:pos x="25" y="35"/>
                </a:cxn>
              </a:cxnLst>
              <a:rect l="0" t="0" r="r" b="b"/>
              <a:pathLst>
                <a:path w="26" h="40">
                  <a:moveTo>
                    <a:pt x="25" y="35"/>
                  </a:moveTo>
                  <a:lnTo>
                    <a:pt x="26" y="26"/>
                  </a:lnTo>
                  <a:lnTo>
                    <a:pt x="25" y="19"/>
                  </a:lnTo>
                  <a:lnTo>
                    <a:pt x="19" y="13"/>
                  </a:lnTo>
                  <a:lnTo>
                    <a:pt x="13" y="9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9" y="40"/>
                  </a:lnTo>
                  <a:lnTo>
                    <a:pt x="25" y="3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8" name="Freeform 14"/>
            <p:cNvSpPr>
              <a:spLocks noChangeAspect="1"/>
            </p:cNvSpPr>
            <p:nvPr/>
          </p:nvSpPr>
          <p:spPr bwMode="auto">
            <a:xfrm>
              <a:off x="395" y="345"/>
              <a:ext cx="33" cy="3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6" y="11"/>
                </a:cxn>
                <a:cxn ang="0">
                  <a:pos x="22" y="13"/>
                </a:cxn>
                <a:cxn ang="0">
                  <a:pos x="27" y="16"/>
                </a:cxn>
                <a:cxn ang="0">
                  <a:pos x="29" y="21"/>
                </a:cxn>
                <a:cxn ang="0">
                  <a:pos x="33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7" y="35"/>
                </a:cxn>
                <a:cxn ang="0">
                  <a:pos x="2" y="24"/>
                </a:cxn>
              </a:cxnLst>
              <a:rect l="0" t="0" r="r" b="b"/>
              <a:pathLst>
                <a:path w="33" h="35">
                  <a:moveTo>
                    <a:pt x="2" y="24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33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7" y="35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9" name="Freeform 15"/>
            <p:cNvSpPr>
              <a:spLocks noChangeAspect="1"/>
            </p:cNvSpPr>
            <p:nvPr/>
          </p:nvSpPr>
          <p:spPr bwMode="auto">
            <a:xfrm>
              <a:off x="386" y="355"/>
              <a:ext cx="27" cy="27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7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4" y="11"/>
                </a:cxn>
                <a:cxn ang="0">
                  <a:pos x="18" y="12"/>
                </a:cxn>
                <a:cxn ang="0">
                  <a:pos x="22" y="15"/>
                </a:cxn>
                <a:cxn ang="0">
                  <a:pos x="24" y="18"/>
                </a:cxn>
                <a:cxn ang="0">
                  <a:pos x="27" y="24"/>
                </a:cxn>
                <a:cxn ang="0">
                  <a:pos x="24" y="27"/>
                </a:cxn>
                <a:cxn ang="0">
                  <a:pos x="12" y="26"/>
                </a:cxn>
              </a:cxnLst>
              <a:rect l="0" t="0" r="r" b="b"/>
              <a:pathLst>
                <a:path w="27" h="27">
                  <a:moveTo>
                    <a:pt x="12" y="26"/>
                  </a:moveTo>
                  <a:lnTo>
                    <a:pt x="7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5"/>
                  </a:lnTo>
                  <a:lnTo>
                    <a:pt x="4" y="0"/>
                  </a:lnTo>
                  <a:lnTo>
                    <a:pt x="3" y="6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12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0" name="Freeform 16"/>
            <p:cNvSpPr>
              <a:spLocks noChangeAspect="1"/>
            </p:cNvSpPr>
            <p:nvPr/>
          </p:nvSpPr>
          <p:spPr bwMode="auto">
            <a:xfrm>
              <a:off x="439" y="335"/>
              <a:ext cx="50" cy="4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7" y="6"/>
                </a:cxn>
                <a:cxn ang="0">
                  <a:pos x="10" y="11"/>
                </a:cxn>
                <a:cxn ang="0">
                  <a:pos x="4" y="17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3" y="41"/>
                </a:cxn>
                <a:cxn ang="0">
                  <a:pos x="11" y="44"/>
                </a:cxn>
                <a:cxn ang="0">
                  <a:pos x="19" y="42"/>
                </a:cxn>
                <a:cxn ang="0">
                  <a:pos x="25" y="39"/>
                </a:cxn>
                <a:cxn ang="0">
                  <a:pos x="38" y="46"/>
                </a:cxn>
                <a:cxn ang="0">
                  <a:pos x="44" y="40"/>
                </a:cxn>
                <a:cxn ang="0">
                  <a:pos x="50" y="32"/>
                </a:cxn>
                <a:cxn ang="0">
                  <a:pos x="50" y="26"/>
                </a:cxn>
                <a:cxn ang="0">
                  <a:pos x="47" y="21"/>
                </a:cxn>
                <a:cxn ang="0">
                  <a:pos x="43" y="15"/>
                </a:cxn>
                <a:cxn ang="0">
                  <a:pos x="42" y="8"/>
                </a:cxn>
                <a:cxn ang="0">
                  <a:pos x="45" y="2"/>
                </a:cxn>
                <a:cxn ang="0">
                  <a:pos x="39" y="8"/>
                </a:cxn>
                <a:cxn ang="0">
                  <a:pos x="32" y="14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29" y="28"/>
                </a:cxn>
                <a:cxn ang="0">
                  <a:pos x="26" y="25"/>
                </a:cxn>
                <a:cxn ang="0">
                  <a:pos x="24" y="19"/>
                </a:cxn>
                <a:cxn ang="0">
                  <a:pos x="23" y="12"/>
                </a:cxn>
                <a:cxn ang="0">
                  <a:pos x="23" y="3"/>
                </a:cxn>
                <a:cxn ang="0">
                  <a:pos x="24" y="0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lnTo>
                    <a:pt x="17" y="6"/>
                  </a:lnTo>
                  <a:lnTo>
                    <a:pt x="10" y="11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11" y="44"/>
                  </a:lnTo>
                  <a:lnTo>
                    <a:pt x="19" y="42"/>
                  </a:lnTo>
                  <a:lnTo>
                    <a:pt x="25" y="39"/>
                  </a:lnTo>
                  <a:lnTo>
                    <a:pt x="38" y="46"/>
                  </a:lnTo>
                  <a:lnTo>
                    <a:pt x="44" y="40"/>
                  </a:lnTo>
                  <a:lnTo>
                    <a:pt x="50" y="32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5"/>
                  </a:lnTo>
                  <a:lnTo>
                    <a:pt x="42" y="8"/>
                  </a:lnTo>
                  <a:lnTo>
                    <a:pt x="45" y="2"/>
                  </a:lnTo>
                  <a:lnTo>
                    <a:pt x="39" y="8"/>
                  </a:lnTo>
                  <a:lnTo>
                    <a:pt x="32" y="14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25"/>
                  </a:lnTo>
                  <a:lnTo>
                    <a:pt x="24" y="19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1" name="Freeform 17"/>
            <p:cNvSpPr>
              <a:spLocks noChangeAspect="1"/>
            </p:cNvSpPr>
            <p:nvPr/>
          </p:nvSpPr>
          <p:spPr bwMode="auto">
            <a:xfrm>
              <a:off x="428" y="341"/>
              <a:ext cx="16" cy="36"/>
            </a:xfrm>
            <a:custGeom>
              <a:avLst/>
              <a:gdLst/>
              <a:ahLst/>
              <a:cxnLst>
                <a:cxn ang="0">
                  <a:pos x="7" y="36"/>
                </a:cxn>
                <a:cxn ang="0">
                  <a:pos x="4" y="32"/>
                </a:cxn>
                <a:cxn ang="0">
                  <a:pos x="1" y="27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16" y="17"/>
                </a:cxn>
                <a:cxn ang="0">
                  <a:pos x="16" y="25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6"/>
                </a:cxn>
              </a:cxnLst>
              <a:rect l="0" t="0" r="r" b="b"/>
              <a:pathLst>
                <a:path w="16" h="36">
                  <a:moveTo>
                    <a:pt x="7" y="36"/>
                  </a:moveTo>
                  <a:lnTo>
                    <a:pt x="4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0"/>
                  </a:lnTo>
                  <a:lnTo>
                    <a:pt x="8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5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2" name="Freeform 18"/>
            <p:cNvSpPr>
              <a:spLocks noChangeAspect="1"/>
            </p:cNvSpPr>
            <p:nvPr/>
          </p:nvSpPr>
          <p:spPr bwMode="auto">
            <a:xfrm>
              <a:off x="487" y="358"/>
              <a:ext cx="65" cy="4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21"/>
                </a:cxn>
                <a:cxn ang="0">
                  <a:pos x="9" y="11"/>
                </a:cxn>
                <a:cxn ang="0">
                  <a:pos x="14" y="8"/>
                </a:cxn>
                <a:cxn ang="0">
                  <a:pos x="17" y="5"/>
                </a:cxn>
                <a:cxn ang="0">
                  <a:pos x="21" y="3"/>
                </a:cxn>
                <a:cxn ang="0">
                  <a:pos x="26" y="3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1" y="5"/>
                </a:cxn>
                <a:cxn ang="0">
                  <a:pos x="29" y="10"/>
                </a:cxn>
                <a:cxn ang="0">
                  <a:pos x="29" y="13"/>
                </a:cxn>
                <a:cxn ang="0">
                  <a:pos x="29" y="17"/>
                </a:cxn>
                <a:cxn ang="0">
                  <a:pos x="31" y="18"/>
                </a:cxn>
                <a:cxn ang="0">
                  <a:pos x="33" y="18"/>
                </a:cxn>
                <a:cxn ang="0">
                  <a:pos x="37" y="19"/>
                </a:cxn>
                <a:cxn ang="0">
                  <a:pos x="40" y="17"/>
                </a:cxn>
                <a:cxn ang="0">
                  <a:pos x="45" y="17"/>
                </a:cxn>
                <a:cxn ang="0">
                  <a:pos x="48" y="16"/>
                </a:cxn>
                <a:cxn ang="0">
                  <a:pos x="53" y="14"/>
                </a:cxn>
                <a:cxn ang="0">
                  <a:pos x="56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6"/>
                </a:cxn>
                <a:cxn ang="0">
                  <a:pos x="64" y="11"/>
                </a:cxn>
                <a:cxn ang="0">
                  <a:pos x="62" y="14"/>
                </a:cxn>
                <a:cxn ang="0">
                  <a:pos x="60" y="18"/>
                </a:cxn>
                <a:cxn ang="0">
                  <a:pos x="57" y="23"/>
                </a:cxn>
                <a:cxn ang="0">
                  <a:pos x="55" y="26"/>
                </a:cxn>
                <a:cxn ang="0">
                  <a:pos x="52" y="28"/>
                </a:cxn>
                <a:cxn ang="0">
                  <a:pos x="48" y="30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31" y="35"/>
                </a:cxn>
                <a:cxn ang="0">
                  <a:pos x="28" y="40"/>
                </a:cxn>
                <a:cxn ang="0">
                  <a:pos x="26" y="43"/>
                </a:cxn>
                <a:cxn ang="0">
                  <a:pos x="24" y="44"/>
                </a:cxn>
                <a:cxn ang="0">
                  <a:pos x="0" y="30"/>
                </a:cxn>
              </a:cxnLst>
              <a:rect l="0" t="0" r="r" b="b"/>
              <a:pathLst>
                <a:path w="65" h="44">
                  <a:moveTo>
                    <a:pt x="0" y="30"/>
                  </a:moveTo>
                  <a:lnTo>
                    <a:pt x="4" y="21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2"/>
                  </a:lnTo>
                  <a:lnTo>
                    <a:pt x="65" y="0"/>
                  </a:lnTo>
                  <a:lnTo>
                    <a:pt x="65" y="6"/>
                  </a:lnTo>
                  <a:lnTo>
                    <a:pt x="64" y="11"/>
                  </a:lnTo>
                  <a:lnTo>
                    <a:pt x="62" y="14"/>
                  </a:lnTo>
                  <a:lnTo>
                    <a:pt x="60" y="18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40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3" name="Freeform 19"/>
            <p:cNvSpPr>
              <a:spLocks noChangeAspect="1"/>
            </p:cNvSpPr>
            <p:nvPr/>
          </p:nvSpPr>
          <p:spPr bwMode="auto">
            <a:xfrm>
              <a:off x="529" y="408"/>
              <a:ext cx="52" cy="2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8" y="25"/>
                </a:cxn>
                <a:cxn ang="0">
                  <a:pos x="17" y="24"/>
                </a:cxn>
                <a:cxn ang="0">
                  <a:pos x="23" y="20"/>
                </a:cxn>
                <a:cxn ang="0">
                  <a:pos x="28" y="17"/>
                </a:cxn>
                <a:cxn ang="0">
                  <a:pos x="29" y="14"/>
                </a:cxn>
                <a:cxn ang="0">
                  <a:pos x="34" y="10"/>
                </a:cxn>
                <a:cxn ang="0">
                  <a:pos x="38" y="9"/>
                </a:cxn>
                <a:cxn ang="0">
                  <a:pos x="43" y="10"/>
                </a:cxn>
                <a:cxn ang="0">
                  <a:pos x="48" y="12"/>
                </a:cxn>
                <a:cxn ang="0">
                  <a:pos x="50" y="13"/>
                </a:cxn>
                <a:cxn ang="0">
                  <a:pos x="52" y="14"/>
                </a:cxn>
                <a:cxn ang="0">
                  <a:pos x="47" y="9"/>
                </a:cxn>
                <a:cxn ang="0">
                  <a:pos x="42" y="6"/>
                </a:cxn>
                <a:cxn ang="0">
                  <a:pos x="37" y="4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9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2" y="24"/>
                </a:cxn>
              </a:cxnLst>
              <a:rect l="0" t="0" r="r" b="b"/>
              <a:pathLst>
                <a:path w="52" h="25">
                  <a:moveTo>
                    <a:pt x="2" y="24"/>
                  </a:moveTo>
                  <a:lnTo>
                    <a:pt x="8" y="25"/>
                  </a:lnTo>
                  <a:lnTo>
                    <a:pt x="17" y="24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47" y="9"/>
                  </a:lnTo>
                  <a:lnTo>
                    <a:pt x="42" y="6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4" name="Freeform 20"/>
            <p:cNvSpPr>
              <a:spLocks noChangeAspect="1"/>
            </p:cNvSpPr>
            <p:nvPr/>
          </p:nvSpPr>
          <p:spPr bwMode="auto">
            <a:xfrm>
              <a:off x="527" y="402"/>
              <a:ext cx="45" cy="19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5" y="8"/>
                </a:cxn>
                <a:cxn ang="0">
                  <a:pos x="29" y="5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2" y="4"/>
                </a:cxn>
                <a:cxn ang="0">
                  <a:pos x="45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7" y="19"/>
                </a:cxn>
                <a:cxn ang="0">
                  <a:pos x="13" y="19"/>
                </a:cxn>
                <a:cxn ang="0">
                  <a:pos x="18" y="17"/>
                </a:cxn>
                <a:cxn ang="0">
                  <a:pos x="21" y="12"/>
                </a:cxn>
              </a:cxnLst>
              <a:rect l="0" t="0" r="r" b="b"/>
              <a:pathLst>
                <a:path w="45" h="19">
                  <a:moveTo>
                    <a:pt x="21" y="12"/>
                  </a:moveTo>
                  <a:lnTo>
                    <a:pt x="25" y="8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7" y="19"/>
                  </a:lnTo>
                  <a:lnTo>
                    <a:pt x="13" y="19"/>
                  </a:lnTo>
                  <a:lnTo>
                    <a:pt x="18" y="17"/>
                  </a:lnTo>
                  <a:lnTo>
                    <a:pt x="21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5" name="Freeform 21"/>
            <p:cNvSpPr>
              <a:spLocks noChangeAspect="1"/>
            </p:cNvSpPr>
            <p:nvPr/>
          </p:nvSpPr>
          <p:spPr bwMode="auto">
            <a:xfrm>
              <a:off x="513" y="384"/>
              <a:ext cx="56" cy="32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20" y="29"/>
                </a:cxn>
                <a:cxn ang="0">
                  <a:pos x="23" y="26"/>
                </a:cxn>
                <a:cxn ang="0">
                  <a:pos x="25" y="25"/>
                </a:cxn>
                <a:cxn ang="0">
                  <a:pos x="25" y="21"/>
                </a:cxn>
                <a:cxn ang="0">
                  <a:pos x="28" y="18"/>
                </a:cxn>
                <a:cxn ang="0">
                  <a:pos x="30" y="15"/>
                </a:cxn>
                <a:cxn ang="0">
                  <a:pos x="33" y="11"/>
                </a:cxn>
                <a:cxn ang="0">
                  <a:pos x="38" y="9"/>
                </a:cxn>
                <a:cxn ang="0">
                  <a:pos x="43" y="7"/>
                </a:cxn>
                <a:cxn ang="0">
                  <a:pos x="49" y="5"/>
                </a:cxn>
                <a:cxn ang="0">
                  <a:pos x="52" y="6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7" y="3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1" y="4"/>
                </a:cxn>
                <a:cxn ang="0">
                  <a:pos x="5" y="8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8" y="31"/>
                </a:cxn>
                <a:cxn ang="0">
                  <a:pos x="11" y="32"/>
                </a:cxn>
              </a:cxnLst>
              <a:rect l="0" t="0" r="r" b="b"/>
              <a:pathLst>
                <a:path w="56" h="32">
                  <a:moveTo>
                    <a:pt x="11" y="32"/>
                  </a:moveTo>
                  <a:lnTo>
                    <a:pt x="20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0" y="15"/>
                  </a:lnTo>
                  <a:lnTo>
                    <a:pt x="33" y="11"/>
                  </a:lnTo>
                  <a:lnTo>
                    <a:pt x="38" y="9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0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11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6" name="Freeform 22"/>
            <p:cNvSpPr>
              <a:spLocks noChangeAspect="1"/>
            </p:cNvSpPr>
            <p:nvPr/>
          </p:nvSpPr>
          <p:spPr bwMode="auto">
            <a:xfrm>
              <a:off x="539" y="434"/>
              <a:ext cx="46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7"/>
                </a:cxn>
                <a:cxn ang="0">
                  <a:pos x="8" y="4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25" y="2"/>
                </a:cxn>
                <a:cxn ang="0">
                  <a:pos x="28" y="3"/>
                </a:cxn>
                <a:cxn ang="0">
                  <a:pos x="33" y="5"/>
                </a:cxn>
                <a:cxn ang="0">
                  <a:pos x="37" y="5"/>
                </a:cxn>
                <a:cxn ang="0">
                  <a:pos x="40" y="4"/>
                </a:cxn>
                <a:cxn ang="0">
                  <a:pos x="44" y="1"/>
                </a:cxn>
                <a:cxn ang="0">
                  <a:pos x="46" y="0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4" y="13"/>
                </a:cxn>
                <a:cxn ang="0">
                  <a:pos x="17" y="13"/>
                </a:cxn>
                <a:cxn ang="0">
                  <a:pos x="12" y="14"/>
                </a:cxn>
                <a:cxn ang="0">
                  <a:pos x="6" y="15"/>
                </a:cxn>
                <a:cxn ang="0">
                  <a:pos x="1" y="13"/>
                </a:cxn>
                <a:cxn ang="0">
                  <a:pos x="0" y="10"/>
                </a:cxn>
              </a:cxnLst>
              <a:rect l="0" t="0" r="r" b="b"/>
              <a:pathLst>
                <a:path w="46" h="15">
                  <a:moveTo>
                    <a:pt x="0" y="10"/>
                  </a:moveTo>
                  <a:lnTo>
                    <a:pt x="2" y="7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2" y="14"/>
                  </a:lnTo>
                  <a:lnTo>
                    <a:pt x="6" y="15"/>
                  </a:lnTo>
                  <a:lnTo>
                    <a:pt x="1" y="13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7" name="Freeform 23"/>
            <p:cNvSpPr>
              <a:spLocks noChangeAspect="1"/>
            </p:cNvSpPr>
            <p:nvPr/>
          </p:nvSpPr>
          <p:spPr bwMode="auto">
            <a:xfrm>
              <a:off x="533" y="445"/>
              <a:ext cx="57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7"/>
                </a:cxn>
                <a:cxn ang="0">
                  <a:pos x="9" y="20"/>
                </a:cxn>
                <a:cxn ang="0">
                  <a:pos x="14" y="21"/>
                </a:cxn>
                <a:cxn ang="0">
                  <a:pos x="24" y="21"/>
                </a:cxn>
                <a:cxn ang="0">
                  <a:pos x="27" y="17"/>
                </a:cxn>
                <a:cxn ang="0">
                  <a:pos x="33" y="14"/>
                </a:cxn>
                <a:cxn ang="0">
                  <a:pos x="39" y="14"/>
                </a:cxn>
                <a:cxn ang="0">
                  <a:pos x="45" y="14"/>
                </a:cxn>
                <a:cxn ang="0">
                  <a:pos x="51" y="17"/>
                </a:cxn>
                <a:cxn ang="0">
                  <a:pos x="54" y="20"/>
                </a:cxn>
                <a:cxn ang="0">
                  <a:pos x="57" y="23"/>
                </a:cxn>
                <a:cxn ang="0">
                  <a:pos x="55" y="14"/>
                </a:cxn>
                <a:cxn ang="0">
                  <a:pos x="53" y="11"/>
                </a:cxn>
                <a:cxn ang="0">
                  <a:pos x="49" y="8"/>
                </a:cxn>
                <a:cxn ang="0">
                  <a:pos x="43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3" y="10"/>
                </a:cxn>
                <a:cxn ang="0">
                  <a:pos x="0" y="13"/>
                </a:cxn>
              </a:cxnLst>
              <a:rect l="0" t="0" r="r" b="b"/>
              <a:pathLst>
                <a:path w="57" h="23">
                  <a:moveTo>
                    <a:pt x="0" y="13"/>
                  </a:moveTo>
                  <a:lnTo>
                    <a:pt x="3" y="17"/>
                  </a:lnTo>
                  <a:lnTo>
                    <a:pt x="9" y="20"/>
                  </a:lnTo>
                  <a:lnTo>
                    <a:pt x="14" y="21"/>
                  </a:lnTo>
                  <a:lnTo>
                    <a:pt x="24" y="21"/>
                  </a:lnTo>
                  <a:lnTo>
                    <a:pt x="27" y="17"/>
                  </a:lnTo>
                  <a:lnTo>
                    <a:pt x="33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1" y="17"/>
                  </a:lnTo>
                  <a:lnTo>
                    <a:pt x="54" y="20"/>
                  </a:lnTo>
                  <a:lnTo>
                    <a:pt x="57" y="23"/>
                  </a:lnTo>
                  <a:lnTo>
                    <a:pt x="55" y="14"/>
                  </a:lnTo>
                  <a:lnTo>
                    <a:pt x="53" y="11"/>
                  </a:lnTo>
                  <a:lnTo>
                    <a:pt x="49" y="8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8" name="Freeform 24"/>
            <p:cNvSpPr>
              <a:spLocks noChangeAspect="1"/>
            </p:cNvSpPr>
            <p:nvPr/>
          </p:nvSpPr>
          <p:spPr bwMode="auto">
            <a:xfrm>
              <a:off x="531" y="459"/>
              <a:ext cx="53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9"/>
                </a:cxn>
                <a:cxn ang="0">
                  <a:pos x="7" y="14"/>
                </a:cxn>
                <a:cxn ang="0">
                  <a:pos x="13" y="16"/>
                </a:cxn>
                <a:cxn ang="0">
                  <a:pos x="21" y="19"/>
                </a:cxn>
                <a:cxn ang="0">
                  <a:pos x="27" y="17"/>
                </a:cxn>
                <a:cxn ang="0">
                  <a:pos x="30" y="16"/>
                </a:cxn>
                <a:cxn ang="0">
                  <a:pos x="36" y="14"/>
                </a:cxn>
                <a:cxn ang="0">
                  <a:pos x="39" y="12"/>
                </a:cxn>
                <a:cxn ang="0">
                  <a:pos x="44" y="12"/>
                </a:cxn>
                <a:cxn ang="0">
                  <a:pos x="46" y="13"/>
                </a:cxn>
                <a:cxn ang="0">
                  <a:pos x="49" y="15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53" y="19"/>
                </a:cxn>
                <a:cxn ang="0">
                  <a:pos x="52" y="13"/>
                </a:cxn>
                <a:cxn ang="0">
                  <a:pos x="51" y="8"/>
                </a:cxn>
                <a:cxn ang="0">
                  <a:pos x="45" y="4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53" h="20">
                  <a:moveTo>
                    <a:pt x="0" y="5"/>
                  </a:moveTo>
                  <a:lnTo>
                    <a:pt x="4" y="9"/>
                  </a:lnTo>
                  <a:lnTo>
                    <a:pt x="7" y="14"/>
                  </a:lnTo>
                  <a:lnTo>
                    <a:pt x="13" y="16"/>
                  </a:lnTo>
                  <a:lnTo>
                    <a:pt x="21" y="19"/>
                  </a:lnTo>
                  <a:lnTo>
                    <a:pt x="27" y="17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19"/>
                  </a:lnTo>
                  <a:lnTo>
                    <a:pt x="52" y="13"/>
                  </a:lnTo>
                  <a:lnTo>
                    <a:pt x="51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9" name="Freeform 25"/>
            <p:cNvSpPr>
              <a:spLocks noChangeAspect="1"/>
            </p:cNvSpPr>
            <p:nvPr/>
          </p:nvSpPr>
          <p:spPr bwMode="auto">
            <a:xfrm>
              <a:off x="514" y="482"/>
              <a:ext cx="40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3" y="6"/>
                </a:cxn>
                <a:cxn ang="0">
                  <a:pos x="36" y="7"/>
                </a:cxn>
                <a:cxn ang="0">
                  <a:pos x="37" y="10"/>
                </a:cxn>
                <a:cxn ang="0">
                  <a:pos x="39" y="13"/>
                </a:cxn>
                <a:cxn ang="0">
                  <a:pos x="39" y="16"/>
                </a:cxn>
                <a:cxn ang="0">
                  <a:pos x="39" y="20"/>
                </a:cxn>
                <a:cxn ang="0">
                  <a:pos x="40" y="24"/>
                </a:cxn>
                <a:cxn ang="0">
                  <a:pos x="38" y="21"/>
                </a:cxn>
                <a:cxn ang="0">
                  <a:pos x="36" y="19"/>
                </a:cxn>
                <a:cxn ang="0">
                  <a:pos x="31" y="16"/>
                </a:cxn>
                <a:cxn ang="0">
                  <a:pos x="29" y="16"/>
                </a:cxn>
                <a:cxn ang="0">
                  <a:pos x="25" y="15"/>
                </a:cxn>
                <a:cxn ang="0">
                  <a:pos x="22" y="15"/>
                </a:cxn>
                <a:cxn ang="0">
                  <a:pos x="19" y="16"/>
                </a:cxn>
                <a:cxn ang="0">
                  <a:pos x="15" y="19"/>
                </a:cxn>
                <a:cxn ang="0">
                  <a:pos x="13" y="18"/>
                </a:cxn>
                <a:cxn ang="0">
                  <a:pos x="7" y="12"/>
                </a:cxn>
                <a:cxn ang="0">
                  <a:pos x="2" y="2"/>
                </a:cxn>
                <a:cxn ang="0">
                  <a:pos x="0" y="3"/>
                </a:cxn>
              </a:cxnLst>
              <a:rect l="0" t="0" r="r" b="b"/>
              <a:pathLst>
                <a:path w="40" h="24">
                  <a:moveTo>
                    <a:pt x="0" y="3"/>
                  </a:move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7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4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7" y="12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0" name="Freeform 26"/>
            <p:cNvSpPr>
              <a:spLocks noChangeAspect="1"/>
            </p:cNvSpPr>
            <p:nvPr/>
          </p:nvSpPr>
          <p:spPr bwMode="auto">
            <a:xfrm>
              <a:off x="505" y="488"/>
              <a:ext cx="48" cy="3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5" y="18"/>
                </a:cxn>
                <a:cxn ang="0">
                  <a:pos x="11" y="24"/>
                </a:cxn>
                <a:cxn ang="0">
                  <a:pos x="16" y="26"/>
                </a:cxn>
                <a:cxn ang="0">
                  <a:pos x="27" y="31"/>
                </a:cxn>
                <a:cxn ang="0">
                  <a:pos x="34" y="33"/>
                </a:cxn>
                <a:cxn ang="0">
                  <a:pos x="41" y="32"/>
                </a:cxn>
                <a:cxn ang="0">
                  <a:pos x="46" y="30"/>
                </a:cxn>
                <a:cxn ang="0">
                  <a:pos x="48" y="29"/>
                </a:cxn>
                <a:cxn ang="0">
                  <a:pos x="44" y="29"/>
                </a:cxn>
                <a:cxn ang="0">
                  <a:pos x="40" y="29"/>
                </a:cxn>
                <a:cxn ang="0">
                  <a:pos x="35" y="27"/>
                </a:cxn>
                <a:cxn ang="0">
                  <a:pos x="33" y="24"/>
                </a:cxn>
                <a:cxn ang="0">
                  <a:pos x="31" y="20"/>
                </a:cxn>
                <a:cxn ang="0">
                  <a:pos x="32" y="14"/>
                </a:cxn>
                <a:cxn ang="0">
                  <a:pos x="29" y="9"/>
                </a:cxn>
                <a:cxn ang="0">
                  <a:pos x="27" y="6"/>
                </a:cxn>
                <a:cxn ang="0">
                  <a:pos x="20" y="3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48" h="33">
                  <a:moveTo>
                    <a:pt x="1" y="2"/>
                  </a:moveTo>
                  <a:lnTo>
                    <a:pt x="0" y="6"/>
                  </a:lnTo>
                  <a:lnTo>
                    <a:pt x="2" y="13"/>
                  </a:lnTo>
                  <a:lnTo>
                    <a:pt x="5" y="18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7" y="31"/>
                  </a:lnTo>
                  <a:lnTo>
                    <a:pt x="34" y="33"/>
                  </a:lnTo>
                  <a:lnTo>
                    <a:pt x="41" y="32"/>
                  </a:lnTo>
                  <a:lnTo>
                    <a:pt x="46" y="30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0" y="29"/>
                  </a:lnTo>
                  <a:lnTo>
                    <a:pt x="35" y="27"/>
                  </a:lnTo>
                  <a:lnTo>
                    <a:pt x="33" y="24"/>
                  </a:lnTo>
                  <a:lnTo>
                    <a:pt x="31" y="20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1" name="Freeform 27"/>
            <p:cNvSpPr>
              <a:spLocks noChangeAspect="1"/>
            </p:cNvSpPr>
            <p:nvPr/>
          </p:nvSpPr>
          <p:spPr bwMode="auto">
            <a:xfrm>
              <a:off x="495" y="496"/>
              <a:ext cx="24" cy="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3" y="17"/>
                </a:cxn>
                <a:cxn ang="0">
                  <a:pos x="11" y="25"/>
                </a:cxn>
                <a:cxn ang="0">
                  <a:pos x="17" y="26"/>
                </a:cxn>
                <a:cxn ang="0">
                  <a:pos x="19" y="30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0" y="9"/>
                </a:cxn>
                <a:cxn ang="0">
                  <a:pos x="15" y="6"/>
                </a:cxn>
                <a:cxn ang="0">
                  <a:pos x="9" y="0"/>
                </a:cxn>
                <a:cxn ang="0">
                  <a:pos x="5" y="1"/>
                </a:cxn>
              </a:cxnLst>
              <a:rect l="0" t="0" r="r" b="b"/>
              <a:pathLst>
                <a:path w="24" h="38">
                  <a:moveTo>
                    <a:pt x="5" y="1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3" y="17"/>
                  </a:lnTo>
                  <a:lnTo>
                    <a:pt x="11" y="25"/>
                  </a:lnTo>
                  <a:lnTo>
                    <a:pt x="17" y="26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0" y="9"/>
                  </a:lnTo>
                  <a:lnTo>
                    <a:pt x="15" y="6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2" name="Freeform 28"/>
            <p:cNvSpPr>
              <a:spLocks noChangeAspect="1"/>
            </p:cNvSpPr>
            <p:nvPr/>
          </p:nvSpPr>
          <p:spPr bwMode="auto">
            <a:xfrm>
              <a:off x="395" y="509"/>
              <a:ext cx="23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1" y="29"/>
                </a:cxn>
                <a:cxn ang="0">
                  <a:pos x="10" y="33"/>
                </a:cxn>
                <a:cxn ang="0">
                  <a:pos x="9" y="36"/>
                </a:cxn>
                <a:cxn ang="0">
                  <a:pos x="8" y="39"/>
                </a:cxn>
                <a:cxn ang="0">
                  <a:pos x="14" y="32"/>
                </a:cxn>
                <a:cxn ang="0">
                  <a:pos x="20" y="26"/>
                </a:cxn>
                <a:cxn ang="0">
                  <a:pos x="22" y="21"/>
                </a:cxn>
                <a:cxn ang="0">
                  <a:pos x="23" y="14"/>
                </a:cxn>
                <a:cxn ang="0">
                  <a:pos x="21" y="7"/>
                </a:cxn>
                <a:cxn ang="0">
                  <a:pos x="16" y="1"/>
                </a:cxn>
                <a:cxn ang="0">
                  <a:pos x="13" y="0"/>
                </a:cxn>
              </a:cxnLst>
              <a:rect l="0" t="0" r="r" b="b"/>
              <a:pathLst>
                <a:path w="23" h="39">
                  <a:moveTo>
                    <a:pt x="13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14" y="32"/>
                  </a:lnTo>
                  <a:lnTo>
                    <a:pt x="20" y="26"/>
                  </a:lnTo>
                  <a:lnTo>
                    <a:pt x="22" y="21"/>
                  </a:lnTo>
                  <a:lnTo>
                    <a:pt x="23" y="14"/>
                  </a:lnTo>
                  <a:lnTo>
                    <a:pt x="21" y="7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3" name="Freeform 29"/>
            <p:cNvSpPr>
              <a:spLocks noChangeAspect="1"/>
            </p:cNvSpPr>
            <p:nvPr/>
          </p:nvSpPr>
          <p:spPr bwMode="auto">
            <a:xfrm>
              <a:off x="412" y="510"/>
              <a:ext cx="26" cy="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6" y="18"/>
                </a:cxn>
                <a:cxn ang="0">
                  <a:pos x="8" y="21"/>
                </a:cxn>
                <a:cxn ang="0">
                  <a:pos x="10" y="26"/>
                </a:cxn>
                <a:cxn ang="0">
                  <a:pos x="9" y="32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13" y="37"/>
                </a:cxn>
                <a:cxn ang="0">
                  <a:pos x="17" y="33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6" y="22"/>
                </a:cxn>
                <a:cxn ang="0">
                  <a:pos x="26" y="15"/>
                </a:cxn>
                <a:cxn ang="0">
                  <a:pos x="25" y="10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15" y="1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26" h="40">
                  <a:moveTo>
                    <a:pt x="3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15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4" name="Freeform 30"/>
            <p:cNvSpPr>
              <a:spLocks noChangeAspect="1"/>
            </p:cNvSpPr>
            <p:nvPr/>
          </p:nvSpPr>
          <p:spPr bwMode="auto">
            <a:xfrm>
              <a:off x="434" y="512"/>
              <a:ext cx="18" cy="3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3"/>
                </a:cxn>
                <a:cxn ang="0">
                  <a:pos x="18" y="8"/>
                </a:cxn>
                <a:cxn ang="0">
                  <a:pos x="18" y="12"/>
                </a:cxn>
                <a:cxn ang="0">
                  <a:pos x="17" y="15"/>
                </a:cxn>
                <a:cxn ang="0">
                  <a:pos x="15" y="19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5" y="27"/>
                </a:cxn>
                <a:cxn ang="0">
                  <a:pos x="16" y="29"/>
                </a:cxn>
                <a:cxn ang="0">
                  <a:pos x="17" y="32"/>
                </a:cxn>
                <a:cxn ang="0">
                  <a:pos x="18" y="34"/>
                </a:cxn>
                <a:cxn ang="0">
                  <a:pos x="12" y="28"/>
                </a:cxn>
                <a:cxn ang="0">
                  <a:pos x="8" y="26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1" y="0"/>
                </a:cxn>
              </a:cxnLst>
              <a:rect l="0" t="0" r="r" b="b"/>
              <a:pathLst>
                <a:path w="18" h="34">
                  <a:moveTo>
                    <a:pt x="11" y="0"/>
                  </a:moveTo>
                  <a:lnTo>
                    <a:pt x="14" y="3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29"/>
                  </a:lnTo>
                  <a:lnTo>
                    <a:pt x="17" y="32"/>
                  </a:lnTo>
                  <a:lnTo>
                    <a:pt x="18" y="34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3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5" name="Freeform 31"/>
            <p:cNvSpPr>
              <a:spLocks noChangeAspect="1"/>
            </p:cNvSpPr>
            <p:nvPr/>
          </p:nvSpPr>
          <p:spPr bwMode="auto">
            <a:xfrm>
              <a:off x="455" y="508"/>
              <a:ext cx="27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4" y="16"/>
                </a:cxn>
                <a:cxn ang="0">
                  <a:pos x="9" y="20"/>
                </a:cxn>
                <a:cxn ang="0">
                  <a:pos x="13" y="20"/>
                </a:cxn>
                <a:cxn ang="0">
                  <a:pos x="17" y="24"/>
                </a:cxn>
                <a:cxn ang="0">
                  <a:pos x="18" y="28"/>
                </a:cxn>
                <a:cxn ang="0">
                  <a:pos x="17" y="31"/>
                </a:cxn>
                <a:cxn ang="0">
                  <a:pos x="16" y="35"/>
                </a:cxn>
                <a:cxn ang="0">
                  <a:pos x="23" y="29"/>
                </a:cxn>
                <a:cxn ang="0">
                  <a:pos x="25" y="24"/>
                </a:cxn>
                <a:cxn ang="0">
                  <a:pos x="27" y="18"/>
                </a:cxn>
                <a:cxn ang="0">
                  <a:pos x="27" y="13"/>
                </a:cxn>
                <a:cxn ang="0">
                  <a:pos x="26" y="8"/>
                </a:cxn>
                <a:cxn ang="0">
                  <a:pos x="23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7" h="35">
                  <a:moveTo>
                    <a:pt x="7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6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6" y="35"/>
                  </a:lnTo>
                  <a:lnTo>
                    <a:pt x="23" y="29"/>
                  </a:lnTo>
                  <a:lnTo>
                    <a:pt x="25" y="24"/>
                  </a:lnTo>
                  <a:lnTo>
                    <a:pt x="27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6" name="Freeform 32"/>
            <p:cNvSpPr>
              <a:spLocks noChangeAspect="1"/>
            </p:cNvSpPr>
            <p:nvPr/>
          </p:nvSpPr>
          <p:spPr bwMode="auto">
            <a:xfrm>
              <a:off x="476" y="506"/>
              <a:ext cx="18" cy="2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18" y="9"/>
                </a:cxn>
                <a:cxn ang="0">
                  <a:pos x="18" y="13"/>
                </a:cxn>
                <a:cxn ang="0">
                  <a:pos x="18" y="15"/>
                </a:cxn>
                <a:cxn ang="0">
                  <a:pos x="16" y="20"/>
                </a:cxn>
                <a:cxn ang="0">
                  <a:pos x="15" y="23"/>
                </a:cxn>
                <a:cxn ang="0">
                  <a:pos x="14" y="25"/>
                </a:cxn>
                <a:cxn ang="0">
                  <a:pos x="12" y="27"/>
                </a:cxn>
                <a:cxn ang="0">
                  <a:pos x="9" y="29"/>
                </a:cxn>
                <a:cxn ang="0">
                  <a:pos x="11" y="25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r" b="b"/>
              <a:pathLst>
                <a:path w="18" h="29">
                  <a:moveTo>
                    <a:pt x="3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20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7" name="Oval 33"/>
            <p:cNvSpPr>
              <a:spLocks noChangeAspect="1" noChangeArrowheads="1"/>
            </p:cNvSpPr>
            <p:nvPr/>
          </p:nvSpPr>
          <p:spPr bwMode="auto">
            <a:xfrm>
              <a:off x="335" y="372"/>
              <a:ext cx="208" cy="1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8" name="Oval 34"/>
            <p:cNvSpPr>
              <a:spLocks noChangeAspect="1" noChangeArrowheads="1"/>
            </p:cNvSpPr>
            <p:nvPr/>
          </p:nvSpPr>
          <p:spPr bwMode="auto">
            <a:xfrm rot="380412">
              <a:off x="435" y="435"/>
              <a:ext cx="41" cy="23"/>
            </a:xfrm>
            <a:prstGeom prst="ellipse">
              <a:avLst/>
            </a:prstGeom>
            <a:solidFill>
              <a:srgbClr val="E8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9" name="Oval 35"/>
            <p:cNvSpPr>
              <a:spLocks noChangeAspect="1" noChangeArrowheads="1"/>
            </p:cNvSpPr>
            <p:nvPr/>
          </p:nvSpPr>
          <p:spPr bwMode="auto">
            <a:xfrm rot="380412">
              <a:off x="440" y="438"/>
              <a:ext cx="33" cy="1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0" name="Oval 36"/>
            <p:cNvSpPr>
              <a:spLocks noChangeAspect="1" noChangeArrowheads="1"/>
            </p:cNvSpPr>
            <p:nvPr/>
          </p:nvSpPr>
          <p:spPr bwMode="auto">
            <a:xfrm>
              <a:off x="468" y="412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1" name="Oval 37"/>
            <p:cNvSpPr>
              <a:spLocks noChangeAspect="1" noChangeArrowheads="1"/>
            </p:cNvSpPr>
            <p:nvPr/>
          </p:nvSpPr>
          <p:spPr bwMode="auto">
            <a:xfrm>
              <a:off x="400" y="400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2" name="Oval 38"/>
            <p:cNvSpPr>
              <a:spLocks noChangeAspect="1" noChangeArrowheads="1"/>
            </p:cNvSpPr>
            <p:nvPr/>
          </p:nvSpPr>
          <p:spPr bwMode="auto">
            <a:xfrm>
              <a:off x="355" y="409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3" name="Oval 39"/>
            <p:cNvSpPr>
              <a:spLocks noChangeAspect="1" noChangeArrowheads="1"/>
            </p:cNvSpPr>
            <p:nvPr/>
          </p:nvSpPr>
          <p:spPr bwMode="auto">
            <a:xfrm>
              <a:off x="481" y="433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4" name="Freeform 40"/>
            <p:cNvSpPr>
              <a:spLocks noChangeAspect="1"/>
            </p:cNvSpPr>
            <p:nvPr/>
          </p:nvSpPr>
          <p:spPr bwMode="auto">
            <a:xfrm>
              <a:off x="388" y="443"/>
              <a:ext cx="11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2" y="8"/>
                </a:cxn>
                <a:cxn ang="0">
                  <a:pos x="22" y="14"/>
                </a:cxn>
                <a:cxn ang="0">
                  <a:pos x="33" y="18"/>
                </a:cxn>
                <a:cxn ang="0">
                  <a:pos x="47" y="22"/>
                </a:cxn>
                <a:cxn ang="0">
                  <a:pos x="63" y="24"/>
                </a:cxn>
                <a:cxn ang="0">
                  <a:pos x="74" y="25"/>
                </a:cxn>
                <a:cxn ang="0">
                  <a:pos x="86" y="25"/>
                </a:cxn>
                <a:cxn ang="0">
                  <a:pos x="99" y="24"/>
                </a:cxn>
                <a:cxn ang="0">
                  <a:pos x="112" y="21"/>
                </a:cxn>
                <a:cxn ang="0">
                  <a:pos x="118" y="20"/>
                </a:cxn>
                <a:cxn ang="0">
                  <a:pos x="101" y="24"/>
                </a:cxn>
                <a:cxn ang="0">
                  <a:pos x="78" y="27"/>
                </a:cxn>
                <a:cxn ang="0">
                  <a:pos x="58" y="25"/>
                </a:cxn>
                <a:cxn ang="0">
                  <a:pos x="43" y="23"/>
                </a:cxn>
                <a:cxn ang="0">
                  <a:pos x="30" y="18"/>
                </a:cxn>
                <a:cxn ang="0">
                  <a:pos x="20" y="14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118" h="27">
                  <a:moveTo>
                    <a:pt x="0" y="0"/>
                  </a:moveTo>
                  <a:lnTo>
                    <a:pt x="4" y="3"/>
                  </a:lnTo>
                  <a:lnTo>
                    <a:pt x="12" y="8"/>
                  </a:lnTo>
                  <a:lnTo>
                    <a:pt x="22" y="14"/>
                  </a:lnTo>
                  <a:lnTo>
                    <a:pt x="33" y="18"/>
                  </a:lnTo>
                  <a:lnTo>
                    <a:pt x="47" y="22"/>
                  </a:lnTo>
                  <a:lnTo>
                    <a:pt x="63" y="24"/>
                  </a:lnTo>
                  <a:lnTo>
                    <a:pt x="74" y="25"/>
                  </a:lnTo>
                  <a:lnTo>
                    <a:pt x="86" y="25"/>
                  </a:lnTo>
                  <a:lnTo>
                    <a:pt x="99" y="24"/>
                  </a:lnTo>
                  <a:lnTo>
                    <a:pt x="112" y="21"/>
                  </a:lnTo>
                  <a:lnTo>
                    <a:pt x="118" y="20"/>
                  </a:lnTo>
                  <a:lnTo>
                    <a:pt x="101" y="24"/>
                  </a:lnTo>
                  <a:lnTo>
                    <a:pt x="78" y="27"/>
                  </a:lnTo>
                  <a:lnTo>
                    <a:pt x="58" y="25"/>
                  </a:lnTo>
                  <a:lnTo>
                    <a:pt x="43" y="23"/>
                  </a:lnTo>
                  <a:lnTo>
                    <a:pt x="30" y="18"/>
                  </a:lnTo>
                  <a:lnTo>
                    <a:pt x="20" y="14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5" name="Oval 41"/>
            <p:cNvSpPr>
              <a:spLocks noChangeAspect="1" noChangeArrowheads="1"/>
            </p:cNvSpPr>
            <p:nvPr/>
          </p:nvSpPr>
          <p:spPr bwMode="auto">
            <a:xfrm>
              <a:off x="403" y="402"/>
              <a:ext cx="44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6" name="Oval 42"/>
            <p:cNvSpPr>
              <a:spLocks noChangeAspect="1" noChangeArrowheads="1"/>
            </p:cNvSpPr>
            <p:nvPr/>
          </p:nvSpPr>
          <p:spPr bwMode="auto">
            <a:xfrm>
              <a:off x="470" y="414"/>
              <a:ext cx="45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9067" name="Group 43"/>
            <p:cNvGrpSpPr>
              <a:grpSpLocks noChangeAspect="1"/>
            </p:cNvGrpSpPr>
            <p:nvPr/>
          </p:nvGrpSpPr>
          <p:grpSpPr bwMode="auto">
            <a:xfrm>
              <a:off x="473" y="425"/>
              <a:ext cx="27" cy="20"/>
              <a:chOff x="475" y="420"/>
              <a:chExt cx="27" cy="20"/>
            </a:xfrm>
          </p:grpSpPr>
          <p:sp>
            <p:nvSpPr>
              <p:cNvPr id="129068" name="Oval 44"/>
              <p:cNvSpPr>
                <a:spLocks noChangeAspect="1" noChangeArrowheads="1"/>
              </p:cNvSpPr>
              <p:nvPr/>
            </p:nvSpPr>
            <p:spPr bwMode="auto">
              <a:xfrm>
                <a:off x="475" y="420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9069" name="Group 45"/>
              <p:cNvGrpSpPr>
                <a:grpSpLocks noChangeAspect="1"/>
              </p:cNvGrpSpPr>
              <p:nvPr/>
            </p:nvGrpSpPr>
            <p:grpSpPr bwMode="auto">
              <a:xfrm>
                <a:off x="483" y="425"/>
                <a:ext cx="13" cy="9"/>
                <a:chOff x="420" y="414"/>
                <a:chExt cx="13" cy="9"/>
              </a:xfrm>
            </p:grpSpPr>
            <p:sp>
              <p:nvSpPr>
                <p:cNvPr id="12907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1" name="Oval 47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9072" name="Group 48"/>
            <p:cNvGrpSpPr>
              <a:grpSpLocks noChangeAspect="1"/>
            </p:cNvGrpSpPr>
            <p:nvPr/>
          </p:nvGrpSpPr>
          <p:grpSpPr bwMode="auto">
            <a:xfrm>
              <a:off x="417" y="414"/>
              <a:ext cx="27" cy="20"/>
              <a:chOff x="412" y="409"/>
              <a:chExt cx="27" cy="20"/>
            </a:xfrm>
          </p:grpSpPr>
          <p:sp>
            <p:nvSpPr>
              <p:cNvPr id="129073" name="Oval 49"/>
              <p:cNvSpPr>
                <a:spLocks noChangeAspect="1" noChangeArrowheads="1"/>
              </p:cNvSpPr>
              <p:nvPr/>
            </p:nvSpPr>
            <p:spPr bwMode="auto">
              <a:xfrm>
                <a:off x="412" y="409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9074" name="Group 50"/>
              <p:cNvGrpSpPr>
                <a:grpSpLocks noChangeAspect="1"/>
              </p:cNvGrpSpPr>
              <p:nvPr/>
            </p:nvGrpSpPr>
            <p:grpSpPr bwMode="auto">
              <a:xfrm>
                <a:off x="419" y="414"/>
                <a:ext cx="13" cy="9"/>
                <a:chOff x="420" y="414"/>
                <a:chExt cx="13" cy="9"/>
              </a:xfrm>
            </p:grpSpPr>
            <p:sp>
              <p:nvSpPr>
                <p:cNvPr id="129075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6" name="Oval 52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9077" name="Freeform 53"/>
            <p:cNvSpPr>
              <a:spLocks noChangeAspect="1"/>
            </p:cNvSpPr>
            <p:nvPr/>
          </p:nvSpPr>
          <p:spPr bwMode="auto">
            <a:xfrm>
              <a:off x="415" y="461"/>
              <a:ext cx="4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4" y="19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4" y="25"/>
                </a:cxn>
                <a:cxn ang="0">
                  <a:pos x="21" y="24"/>
                </a:cxn>
                <a:cxn ang="0">
                  <a:pos x="25" y="22"/>
                </a:cxn>
                <a:cxn ang="0">
                  <a:pos x="28" y="18"/>
                </a:cxn>
                <a:cxn ang="0">
                  <a:pos x="31" y="15"/>
                </a:cxn>
                <a:cxn ang="0">
                  <a:pos x="38" y="12"/>
                </a:cxn>
                <a:cxn ang="0">
                  <a:pos x="44" y="10"/>
                </a:cxn>
                <a:cxn ang="0">
                  <a:pos x="19" y="7"/>
                </a:cxn>
                <a:cxn ang="0">
                  <a:pos x="1" y="0"/>
                </a:cxn>
              </a:cxnLst>
              <a:rect l="0" t="0" r="r" b="b"/>
              <a:pathLst>
                <a:path w="44" h="25">
                  <a:moveTo>
                    <a:pt x="1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21" y="24"/>
                  </a:lnTo>
                  <a:lnTo>
                    <a:pt x="25" y="22"/>
                  </a:lnTo>
                  <a:lnTo>
                    <a:pt x="28" y="18"/>
                  </a:lnTo>
                  <a:lnTo>
                    <a:pt x="31" y="15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19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78" name="Freeform 54"/>
            <p:cNvSpPr>
              <a:spLocks noChangeAspect="1"/>
            </p:cNvSpPr>
            <p:nvPr/>
          </p:nvSpPr>
          <p:spPr bwMode="auto">
            <a:xfrm>
              <a:off x="417" y="463"/>
              <a:ext cx="33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9"/>
                </a:cxn>
                <a:cxn ang="0">
                  <a:pos x="3" y="15"/>
                </a:cxn>
                <a:cxn ang="0">
                  <a:pos x="7" y="19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22" y="17"/>
                </a:cxn>
                <a:cxn ang="0">
                  <a:pos x="26" y="13"/>
                </a:cxn>
                <a:cxn ang="0">
                  <a:pos x="31" y="9"/>
                </a:cxn>
                <a:cxn ang="0">
                  <a:pos x="33" y="8"/>
                </a:cxn>
                <a:cxn ang="0">
                  <a:pos x="19" y="7"/>
                </a:cxn>
                <a:cxn ang="0">
                  <a:pos x="13" y="5"/>
                </a:cxn>
                <a:cxn ang="0">
                  <a:pos x="4" y="2"/>
                </a:cxn>
                <a:cxn ang="0">
                  <a:pos x="1" y="0"/>
                </a:cxn>
              </a:cxnLst>
              <a:rect l="0" t="0" r="r" b="b"/>
              <a:pathLst>
                <a:path w="33" h="2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7"/>
                  </a:lnTo>
                  <a:lnTo>
                    <a:pt x="26" y="13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79" name="Freeform 55"/>
            <p:cNvSpPr>
              <a:spLocks noChangeAspect="1"/>
            </p:cNvSpPr>
            <p:nvPr/>
          </p:nvSpPr>
          <p:spPr bwMode="auto">
            <a:xfrm>
              <a:off x="418" y="469"/>
              <a:ext cx="2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21" y="11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4" y="12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14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1" y="11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9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80" name="Rectangle 56"/>
          <p:cNvSpPr>
            <a:spLocks noChangeArrowheads="1"/>
          </p:cNvSpPr>
          <p:nvPr>
            <p:ph type="title"/>
          </p:nvPr>
        </p:nvSpPr>
        <p:spPr bwMode="auto">
          <a:xfrm>
            <a:off x="357158" y="1714488"/>
            <a:ext cx="8643999" cy="10001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Образовательное событие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129081" name="Group 57"/>
          <p:cNvGrpSpPr>
            <a:grpSpLocks/>
          </p:cNvGrpSpPr>
          <p:nvPr/>
        </p:nvGrpSpPr>
        <p:grpSpPr bwMode="auto">
          <a:xfrm>
            <a:off x="0" y="3657600"/>
            <a:ext cx="9144000" cy="3200400"/>
            <a:chOff x="64" y="78"/>
            <a:chExt cx="960" cy="336"/>
          </a:xfrm>
        </p:grpSpPr>
        <p:grpSp>
          <p:nvGrpSpPr>
            <p:cNvPr id="129082" name="Group 58"/>
            <p:cNvGrpSpPr>
              <a:grpSpLocks/>
            </p:cNvGrpSpPr>
            <p:nvPr/>
          </p:nvGrpSpPr>
          <p:grpSpPr bwMode="auto">
            <a:xfrm rot="10800000">
              <a:off x="64" y="78"/>
              <a:ext cx="960" cy="336"/>
              <a:chOff x="0" y="0"/>
              <a:chExt cx="5760" cy="2016"/>
            </a:xfrm>
          </p:grpSpPr>
          <p:pic>
            <p:nvPicPr>
              <p:cNvPr id="129083" name="Picture 59" descr="7"/>
              <p:cNvPicPr>
                <a:picLocks noChangeAspect="1" noChangeArrowheads="1"/>
              </p:cNvPicPr>
              <p:nvPr/>
            </p:nvPicPr>
            <p:blipFill>
              <a:blip r:embed="rId2">
                <a:lum bright="26000" contrast="64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129084" name="Picture 60" descr="04"/>
              <p:cNvPicPr>
                <a:picLocks noChangeAspect="1" noChangeArrowheads="1"/>
              </p:cNvPicPr>
              <p:nvPr/>
            </p:nvPicPr>
            <p:blipFill>
              <a:blip r:embed="rId3">
                <a:lum bright="30000" contrast="64000"/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sp>
          <p:nvSpPr>
            <p:cNvPr id="129085" name="Freeform 61"/>
            <p:cNvSpPr>
              <a:spLocks/>
            </p:cNvSpPr>
            <p:nvPr/>
          </p:nvSpPr>
          <p:spPr bwMode="auto">
            <a:xfrm>
              <a:off x="676" y="238"/>
              <a:ext cx="103" cy="71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35" y="10"/>
                </a:cxn>
                <a:cxn ang="0">
                  <a:pos x="17" y="22"/>
                </a:cxn>
                <a:cxn ang="0">
                  <a:pos x="8" y="36"/>
                </a:cxn>
                <a:cxn ang="0">
                  <a:pos x="5" y="46"/>
                </a:cxn>
                <a:cxn ang="0">
                  <a:pos x="2" y="59"/>
                </a:cxn>
                <a:cxn ang="0">
                  <a:pos x="0" y="71"/>
                </a:cxn>
                <a:cxn ang="0">
                  <a:pos x="6" y="69"/>
                </a:cxn>
                <a:cxn ang="0">
                  <a:pos x="19" y="68"/>
                </a:cxn>
                <a:cxn ang="0">
                  <a:pos x="31" y="71"/>
                </a:cxn>
                <a:cxn ang="0">
                  <a:pos x="44" y="68"/>
                </a:cxn>
                <a:cxn ang="0">
                  <a:pos x="59" y="63"/>
                </a:cxn>
                <a:cxn ang="0">
                  <a:pos x="69" y="58"/>
                </a:cxn>
                <a:cxn ang="0">
                  <a:pos x="79" y="48"/>
                </a:cxn>
                <a:cxn ang="0">
                  <a:pos x="89" y="35"/>
                </a:cxn>
                <a:cxn ang="0">
                  <a:pos x="97" y="24"/>
                </a:cxn>
                <a:cxn ang="0">
                  <a:pos x="103" y="13"/>
                </a:cxn>
                <a:cxn ang="0">
                  <a:pos x="88" y="0"/>
                </a:cxn>
                <a:cxn ang="0">
                  <a:pos x="74" y="0"/>
                </a:cxn>
                <a:cxn ang="0">
                  <a:pos x="52" y="3"/>
                </a:cxn>
              </a:cxnLst>
              <a:rect l="0" t="0" r="r" b="b"/>
              <a:pathLst>
                <a:path w="103" h="71">
                  <a:moveTo>
                    <a:pt x="52" y="3"/>
                  </a:moveTo>
                  <a:lnTo>
                    <a:pt x="35" y="10"/>
                  </a:lnTo>
                  <a:lnTo>
                    <a:pt x="17" y="22"/>
                  </a:lnTo>
                  <a:lnTo>
                    <a:pt x="8" y="36"/>
                  </a:lnTo>
                  <a:lnTo>
                    <a:pt x="5" y="46"/>
                  </a:lnTo>
                  <a:lnTo>
                    <a:pt x="2" y="59"/>
                  </a:lnTo>
                  <a:lnTo>
                    <a:pt x="0" y="71"/>
                  </a:lnTo>
                  <a:lnTo>
                    <a:pt x="6" y="69"/>
                  </a:lnTo>
                  <a:lnTo>
                    <a:pt x="19" y="68"/>
                  </a:lnTo>
                  <a:lnTo>
                    <a:pt x="31" y="71"/>
                  </a:lnTo>
                  <a:lnTo>
                    <a:pt x="44" y="68"/>
                  </a:lnTo>
                  <a:lnTo>
                    <a:pt x="59" y="63"/>
                  </a:lnTo>
                  <a:lnTo>
                    <a:pt x="69" y="58"/>
                  </a:lnTo>
                  <a:lnTo>
                    <a:pt x="79" y="48"/>
                  </a:lnTo>
                  <a:lnTo>
                    <a:pt x="89" y="35"/>
                  </a:lnTo>
                  <a:lnTo>
                    <a:pt x="97" y="24"/>
                  </a:lnTo>
                  <a:lnTo>
                    <a:pt x="103" y="13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52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86" name="Freeform 62"/>
            <p:cNvSpPr>
              <a:spLocks/>
            </p:cNvSpPr>
            <p:nvPr/>
          </p:nvSpPr>
          <p:spPr bwMode="auto">
            <a:xfrm>
              <a:off x="660" y="186"/>
              <a:ext cx="1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"/>
                </a:cxn>
                <a:cxn ang="0">
                  <a:pos x="28" y="10"/>
                </a:cxn>
                <a:cxn ang="0">
                  <a:pos x="40" y="10"/>
                </a:cxn>
                <a:cxn ang="0">
                  <a:pos x="53" y="12"/>
                </a:cxn>
                <a:cxn ang="0">
                  <a:pos x="76" y="16"/>
                </a:cxn>
                <a:cxn ang="0">
                  <a:pos x="88" y="24"/>
                </a:cxn>
                <a:cxn ang="0">
                  <a:pos x="106" y="30"/>
                </a:cxn>
                <a:cxn ang="0">
                  <a:pos x="134" y="37"/>
                </a:cxn>
                <a:cxn ang="0">
                  <a:pos x="124" y="43"/>
                </a:cxn>
                <a:cxn ang="0">
                  <a:pos x="116" y="54"/>
                </a:cxn>
                <a:cxn ang="0">
                  <a:pos x="101" y="65"/>
                </a:cxn>
                <a:cxn ang="0">
                  <a:pos x="88" y="68"/>
                </a:cxn>
                <a:cxn ang="0">
                  <a:pos x="73" y="68"/>
                </a:cxn>
                <a:cxn ang="0">
                  <a:pos x="63" y="64"/>
                </a:cxn>
                <a:cxn ang="0">
                  <a:pos x="53" y="58"/>
                </a:cxn>
                <a:cxn ang="0">
                  <a:pos x="39" y="53"/>
                </a:cxn>
                <a:cxn ang="0">
                  <a:pos x="25" y="41"/>
                </a:cxn>
                <a:cxn ang="0">
                  <a:pos x="20" y="31"/>
                </a:cxn>
                <a:cxn ang="0">
                  <a:pos x="17" y="20"/>
                </a:cxn>
                <a:cxn ang="0">
                  <a:pos x="14" y="11"/>
                </a:cxn>
                <a:cxn ang="0">
                  <a:pos x="0" y="0"/>
                </a:cxn>
              </a:cxnLst>
              <a:rect l="0" t="0" r="r" b="b"/>
              <a:pathLst>
                <a:path w="134" h="68">
                  <a:moveTo>
                    <a:pt x="0" y="0"/>
                  </a:moveTo>
                  <a:lnTo>
                    <a:pt x="15" y="6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3" y="12"/>
                  </a:lnTo>
                  <a:lnTo>
                    <a:pt x="76" y="16"/>
                  </a:lnTo>
                  <a:lnTo>
                    <a:pt x="88" y="24"/>
                  </a:lnTo>
                  <a:lnTo>
                    <a:pt x="106" y="30"/>
                  </a:lnTo>
                  <a:lnTo>
                    <a:pt x="134" y="37"/>
                  </a:lnTo>
                  <a:lnTo>
                    <a:pt x="124" y="43"/>
                  </a:lnTo>
                  <a:lnTo>
                    <a:pt x="116" y="54"/>
                  </a:lnTo>
                  <a:lnTo>
                    <a:pt x="101" y="65"/>
                  </a:lnTo>
                  <a:lnTo>
                    <a:pt x="88" y="68"/>
                  </a:lnTo>
                  <a:lnTo>
                    <a:pt x="73" y="68"/>
                  </a:lnTo>
                  <a:lnTo>
                    <a:pt x="63" y="64"/>
                  </a:lnTo>
                  <a:lnTo>
                    <a:pt x="53" y="58"/>
                  </a:lnTo>
                  <a:lnTo>
                    <a:pt x="39" y="53"/>
                  </a:lnTo>
                  <a:lnTo>
                    <a:pt x="25" y="41"/>
                  </a:lnTo>
                  <a:lnTo>
                    <a:pt x="20" y="31"/>
                  </a:lnTo>
                  <a:lnTo>
                    <a:pt x="17" y="20"/>
                  </a:lnTo>
                  <a:lnTo>
                    <a:pt x="14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87" name="Freeform 63"/>
            <p:cNvSpPr>
              <a:spLocks/>
            </p:cNvSpPr>
            <p:nvPr/>
          </p:nvSpPr>
          <p:spPr bwMode="auto">
            <a:xfrm>
              <a:off x="700" y="210"/>
              <a:ext cx="8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"/>
                </a:cxn>
                <a:cxn ang="0">
                  <a:pos x="22" y="14"/>
                </a:cxn>
                <a:cxn ang="0">
                  <a:pos x="36" y="16"/>
                </a:cxn>
                <a:cxn ang="0">
                  <a:pos x="50" y="17"/>
                </a:cxn>
                <a:cxn ang="0">
                  <a:pos x="70" y="16"/>
                </a:cxn>
                <a:cxn ang="0">
                  <a:pos x="82" y="14"/>
                </a:cxn>
                <a:cxn ang="0">
                  <a:pos x="89" y="14"/>
                </a:cxn>
              </a:cxnLst>
              <a:rect l="0" t="0" r="r" b="b"/>
              <a:pathLst>
                <a:path w="89" h="17">
                  <a:moveTo>
                    <a:pt x="0" y="0"/>
                  </a:moveTo>
                  <a:cubicBezTo>
                    <a:pt x="3" y="2"/>
                    <a:pt x="7" y="4"/>
                    <a:pt x="11" y="6"/>
                  </a:cubicBezTo>
                  <a:cubicBezTo>
                    <a:pt x="15" y="8"/>
                    <a:pt x="18" y="12"/>
                    <a:pt x="22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41" y="16"/>
                    <a:pt x="44" y="17"/>
                    <a:pt x="50" y="17"/>
                  </a:cubicBezTo>
                  <a:cubicBezTo>
                    <a:pt x="56" y="17"/>
                    <a:pt x="65" y="16"/>
                    <a:pt x="70" y="16"/>
                  </a:cubicBezTo>
                  <a:cubicBezTo>
                    <a:pt x="75" y="16"/>
                    <a:pt x="79" y="14"/>
                    <a:pt x="82" y="14"/>
                  </a:cubicBezTo>
                  <a:cubicBezTo>
                    <a:pt x="85" y="14"/>
                    <a:pt x="89" y="14"/>
                    <a:pt x="89" y="14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88" name="Freeform 64"/>
            <p:cNvSpPr>
              <a:spLocks/>
            </p:cNvSpPr>
            <p:nvPr/>
          </p:nvSpPr>
          <p:spPr bwMode="auto">
            <a:xfrm>
              <a:off x="697" y="231"/>
              <a:ext cx="105" cy="5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87" y="12"/>
                </a:cxn>
                <a:cxn ang="0">
                  <a:pos x="78" y="21"/>
                </a:cxn>
                <a:cxn ang="0">
                  <a:pos x="64" y="27"/>
                </a:cxn>
                <a:cxn ang="0">
                  <a:pos x="43" y="31"/>
                </a:cxn>
                <a:cxn ang="0">
                  <a:pos x="26" y="37"/>
                </a:cxn>
                <a:cxn ang="0">
                  <a:pos x="9" y="45"/>
                </a:cxn>
                <a:cxn ang="0">
                  <a:pos x="0" y="57"/>
                </a:cxn>
              </a:cxnLst>
              <a:rect l="0" t="0" r="r" b="b"/>
              <a:pathLst>
                <a:path w="105" h="57">
                  <a:moveTo>
                    <a:pt x="105" y="0"/>
                  </a:moveTo>
                  <a:lnTo>
                    <a:pt x="87" y="12"/>
                  </a:lnTo>
                  <a:lnTo>
                    <a:pt x="78" y="21"/>
                  </a:lnTo>
                  <a:lnTo>
                    <a:pt x="64" y="27"/>
                  </a:lnTo>
                  <a:lnTo>
                    <a:pt x="43" y="31"/>
                  </a:lnTo>
                  <a:lnTo>
                    <a:pt x="26" y="37"/>
                  </a:lnTo>
                  <a:lnTo>
                    <a:pt x="9" y="45"/>
                  </a:lnTo>
                  <a:lnTo>
                    <a:pt x="0" y="57"/>
                  </a:lnTo>
                </a:path>
              </a:pathLst>
            </a:custGeom>
            <a:noFill/>
            <a:ln w="1270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9089" name="Group 65"/>
            <p:cNvGrpSpPr>
              <a:grpSpLocks/>
            </p:cNvGrpSpPr>
            <p:nvPr/>
          </p:nvGrpSpPr>
          <p:grpSpPr bwMode="auto">
            <a:xfrm>
              <a:off x="717" y="249"/>
              <a:ext cx="94" cy="88"/>
              <a:chOff x="726" y="264"/>
              <a:chExt cx="81" cy="76"/>
            </a:xfrm>
          </p:grpSpPr>
          <p:sp>
            <p:nvSpPr>
              <p:cNvPr id="129090" name="Freeform 66"/>
              <p:cNvSpPr>
                <a:spLocks/>
              </p:cNvSpPr>
              <p:nvPr/>
            </p:nvSpPr>
            <p:spPr bwMode="auto">
              <a:xfrm>
                <a:off x="726" y="264"/>
                <a:ext cx="81" cy="76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0" y="0"/>
                  </a:cxn>
                  <a:cxn ang="0">
                    <a:pos x="42" y="3"/>
                  </a:cxn>
                  <a:cxn ang="0">
                    <a:pos x="35" y="9"/>
                  </a:cxn>
                  <a:cxn ang="0">
                    <a:pos x="28" y="19"/>
                  </a:cxn>
                  <a:cxn ang="0">
                    <a:pos x="21" y="32"/>
                  </a:cxn>
                  <a:cxn ang="0">
                    <a:pos x="21" y="45"/>
                  </a:cxn>
                  <a:cxn ang="0">
                    <a:pos x="15" y="58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21" y="76"/>
                  </a:cxn>
                  <a:cxn ang="0">
                    <a:pos x="41" y="68"/>
                  </a:cxn>
                  <a:cxn ang="0">
                    <a:pos x="56" y="55"/>
                  </a:cxn>
                  <a:cxn ang="0">
                    <a:pos x="59" y="41"/>
                  </a:cxn>
                  <a:cxn ang="0">
                    <a:pos x="66" y="28"/>
                  </a:cxn>
                  <a:cxn ang="0">
                    <a:pos x="67" y="21"/>
                  </a:cxn>
                  <a:cxn ang="0">
                    <a:pos x="69" y="14"/>
                  </a:cxn>
                  <a:cxn ang="0">
                    <a:pos x="66" y="4"/>
                  </a:cxn>
                  <a:cxn ang="0">
                    <a:pos x="58" y="1"/>
                  </a:cxn>
                </a:cxnLst>
                <a:rect l="0" t="0" r="r" b="b"/>
                <a:pathLst>
                  <a:path w="69" h="76">
                    <a:moveTo>
                      <a:pt x="58" y="1"/>
                    </a:moveTo>
                    <a:lnTo>
                      <a:pt x="50" y="0"/>
                    </a:lnTo>
                    <a:lnTo>
                      <a:pt x="42" y="3"/>
                    </a:lnTo>
                    <a:lnTo>
                      <a:pt x="35" y="9"/>
                    </a:lnTo>
                    <a:lnTo>
                      <a:pt x="28" y="19"/>
                    </a:lnTo>
                    <a:lnTo>
                      <a:pt x="21" y="32"/>
                    </a:lnTo>
                    <a:lnTo>
                      <a:pt x="21" y="45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0" y="71"/>
                    </a:lnTo>
                    <a:lnTo>
                      <a:pt x="21" y="76"/>
                    </a:lnTo>
                    <a:lnTo>
                      <a:pt x="41" y="68"/>
                    </a:lnTo>
                    <a:lnTo>
                      <a:pt x="56" y="55"/>
                    </a:lnTo>
                    <a:lnTo>
                      <a:pt x="59" y="41"/>
                    </a:lnTo>
                    <a:lnTo>
                      <a:pt x="66" y="28"/>
                    </a:lnTo>
                    <a:lnTo>
                      <a:pt x="67" y="21"/>
                    </a:lnTo>
                    <a:lnTo>
                      <a:pt x="69" y="14"/>
                    </a:lnTo>
                    <a:lnTo>
                      <a:pt x="66" y="4"/>
                    </a:lnTo>
                    <a:lnTo>
                      <a:pt x="58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CC00"/>
                  </a:gs>
                </a:gsLst>
                <a:path path="rect">
                  <a:fillToRect l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91" name="Freeform 67"/>
              <p:cNvSpPr>
                <a:spLocks/>
              </p:cNvSpPr>
              <p:nvPr/>
            </p:nvSpPr>
            <p:spPr bwMode="auto">
              <a:xfrm>
                <a:off x="744" y="265"/>
                <a:ext cx="49" cy="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0" y="21"/>
                  </a:cxn>
                  <a:cxn ang="0">
                    <a:pos x="16" y="32"/>
                  </a:cxn>
                  <a:cxn ang="0">
                    <a:pos x="0" y="40"/>
                  </a:cxn>
                </a:cxnLst>
                <a:rect l="0" t="0" r="r" b="b"/>
                <a:pathLst>
                  <a:path w="42" h="40">
                    <a:moveTo>
                      <a:pt x="42" y="0"/>
                    </a:moveTo>
                    <a:cubicBezTo>
                      <a:pt x="38" y="8"/>
                      <a:pt x="34" y="16"/>
                      <a:pt x="30" y="21"/>
                    </a:cubicBezTo>
                    <a:cubicBezTo>
                      <a:pt x="26" y="26"/>
                      <a:pt x="21" y="29"/>
                      <a:pt x="16" y="32"/>
                    </a:cubicBezTo>
                    <a:cubicBezTo>
                      <a:pt x="11" y="35"/>
                      <a:pt x="3" y="39"/>
                      <a:pt x="0" y="40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092" name="Freeform 68"/>
            <p:cNvSpPr>
              <a:spLocks/>
            </p:cNvSpPr>
            <p:nvPr/>
          </p:nvSpPr>
          <p:spPr bwMode="auto">
            <a:xfrm>
              <a:off x="863" y="209"/>
              <a:ext cx="90" cy="12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1" y="15"/>
                </a:cxn>
                <a:cxn ang="0">
                  <a:pos x="10" y="37"/>
                </a:cxn>
                <a:cxn ang="0">
                  <a:pos x="6" y="51"/>
                </a:cxn>
                <a:cxn ang="0">
                  <a:pos x="0" y="82"/>
                </a:cxn>
                <a:cxn ang="0">
                  <a:pos x="7" y="99"/>
                </a:cxn>
                <a:cxn ang="0">
                  <a:pos x="20" y="108"/>
                </a:cxn>
                <a:cxn ang="0">
                  <a:pos x="27" y="104"/>
                </a:cxn>
                <a:cxn ang="0">
                  <a:pos x="34" y="106"/>
                </a:cxn>
                <a:cxn ang="0">
                  <a:pos x="43" y="114"/>
                </a:cxn>
                <a:cxn ang="0">
                  <a:pos x="59" y="121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6" y="97"/>
                </a:cxn>
                <a:cxn ang="0">
                  <a:pos x="87" y="86"/>
                </a:cxn>
                <a:cxn ang="0">
                  <a:pos x="87" y="70"/>
                </a:cxn>
                <a:cxn ang="0">
                  <a:pos x="82" y="55"/>
                </a:cxn>
                <a:cxn ang="0">
                  <a:pos x="78" y="49"/>
                </a:cxn>
                <a:cxn ang="0">
                  <a:pos x="70" y="35"/>
                </a:cxn>
                <a:cxn ang="0">
                  <a:pos x="63" y="28"/>
                </a:cxn>
                <a:cxn ang="0">
                  <a:pos x="55" y="21"/>
                </a:cxn>
                <a:cxn ang="0">
                  <a:pos x="44" y="11"/>
                </a:cxn>
                <a:cxn ang="0">
                  <a:pos x="34" y="0"/>
                </a:cxn>
              </a:cxnLst>
              <a:rect l="0" t="0" r="r" b="b"/>
              <a:pathLst>
                <a:path w="87" h="121">
                  <a:moveTo>
                    <a:pt x="34" y="0"/>
                  </a:moveTo>
                  <a:lnTo>
                    <a:pt x="21" y="15"/>
                  </a:lnTo>
                  <a:lnTo>
                    <a:pt x="10" y="37"/>
                  </a:lnTo>
                  <a:lnTo>
                    <a:pt x="6" y="51"/>
                  </a:lnTo>
                  <a:lnTo>
                    <a:pt x="0" y="82"/>
                  </a:lnTo>
                  <a:lnTo>
                    <a:pt x="7" y="99"/>
                  </a:lnTo>
                  <a:lnTo>
                    <a:pt x="20" y="108"/>
                  </a:lnTo>
                  <a:lnTo>
                    <a:pt x="27" y="104"/>
                  </a:lnTo>
                  <a:lnTo>
                    <a:pt x="34" y="106"/>
                  </a:lnTo>
                  <a:lnTo>
                    <a:pt x="43" y="114"/>
                  </a:lnTo>
                  <a:lnTo>
                    <a:pt x="59" y="121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6" y="97"/>
                  </a:lnTo>
                  <a:lnTo>
                    <a:pt x="87" y="86"/>
                  </a:lnTo>
                  <a:lnTo>
                    <a:pt x="87" y="70"/>
                  </a:lnTo>
                  <a:lnTo>
                    <a:pt x="82" y="55"/>
                  </a:lnTo>
                  <a:lnTo>
                    <a:pt x="78" y="49"/>
                  </a:lnTo>
                  <a:lnTo>
                    <a:pt x="70" y="35"/>
                  </a:lnTo>
                  <a:lnTo>
                    <a:pt x="63" y="28"/>
                  </a:lnTo>
                  <a:lnTo>
                    <a:pt x="55" y="21"/>
                  </a:lnTo>
                  <a:lnTo>
                    <a:pt x="44" y="11"/>
                  </a:lnTo>
                  <a:lnTo>
                    <a:pt x="3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93" name="Rectangle 69"/>
          <p:cNvSpPr>
            <a:spLocks noChangeArrowheads="1"/>
          </p:cNvSpPr>
          <p:nvPr>
            <p:ph type="body" sz="half" idx="1"/>
          </p:nvPr>
        </p:nvSpPr>
        <p:spPr bwMode="auto">
          <a:xfrm>
            <a:off x="250825" y="1628775"/>
            <a:ext cx="8713788" cy="501493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900" b="1" dirty="0">
                <a:solidFill>
                  <a:srgbClr val="FF0000"/>
                </a:solidFill>
              </a:rPr>
              <a:t>      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800" b="1" dirty="0">
                <a:solidFill>
                  <a:srgbClr val="FF0000"/>
                </a:solidFill>
              </a:rPr>
              <a:t>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    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«Толерантность»</a:t>
            </a:r>
            <a:endParaRPr lang="ru-RU" sz="4800" b="1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</a:t>
            </a:r>
            <a:endParaRPr lang="ru-RU" sz="1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       </a:t>
            </a:r>
            <a:r>
              <a:rPr lang="ru-RU" sz="2400" b="1" dirty="0" smtClean="0">
                <a:solidFill>
                  <a:srgbClr val="003399"/>
                </a:solidFill>
              </a:rPr>
              <a:t>Учитель</a:t>
            </a:r>
            <a:r>
              <a:rPr lang="ru-RU" sz="2400" b="1" dirty="0">
                <a:solidFill>
                  <a:srgbClr val="003399"/>
                </a:solidFill>
              </a:rPr>
              <a:t>: </a:t>
            </a:r>
            <a:r>
              <a:rPr lang="ru-RU" sz="2400" b="1" dirty="0" err="1">
                <a:solidFill>
                  <a:srgbClr val="003399"/>
                </a:solidFill>
              </a:rPr>
              <a:t>Багаева</a:t>
            </a:r>
            <a:r>
              <a:rPr lang="ru-RU" sz="2400" b="1" dirty="0">
                <a:solidFill>
                  <a:srgbClr val="003399"/>
                </a:solidFill>
              </a:rPr>
              <a:t> Валентина  </a:t>
            </a:r>
            <a:r>
              <a:rPr lang="ru-RU" sz="2400" b="1" dirty="0" smtClean="0">
                <a:solidFill>
                  <a:srgbClr val="003399"/>
                </a:solidFill>
              </a:rPr>
              <a:t>Николаевна</a:t>
            </a:r>
            <a:endParaRPr lang="ru-RU" sz="2400" b="1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3399"/>
                </a:solidFill>
              </a:rPr>
              <a:t>                                     </a:t>
            </a:r>
            <a:r>
              <a:rPr lang="ru-RU" sz="2400" b="1" dirty="0" smtClean="0">
                <a:solidFill>
                  <a:srgbClr val="003399"/>
                </a:solidFill>
              </a:rPr>
              <a:t>МБОУ СОШ </a:t>
            </a:r>
            <a:r>
              <a:rPr lang="ru-RU" sz="2400" b="1" dirty="0">
                <a:solidFill>
                  <a:srgbClr val="003399"/>
                </a:solidFill>
              </a:rPr>
              <a:t>№</a:t>
            </a:r>
            <a:r>
              <a:rPr lang="ru-RU" sz="2400" b="1" dirty="0" smtClean="0">
                <a:solidFill>
                  <a:srgbClr val="003399"/>
                </a:solidFill>
              </a:rPr>
              <a:t>27</a:t>
            </a:r>
            <a:endParaRPr lang="ru-RU" sz="2400" b="1" dirty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3399"/>
                </a:solidFill>
              </a:rPr>
              <a:t>г. Озёрск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2014 </a:t>
            </a:r>
            <a:r>
              <a:rPr lang="ru-RU" sz="2400" b="1" dirty="0">
                <a:solidFill>
                  <a:srgbClr val="003399"/>
                </a:solidFill>
              </a:rPr>
              <a:t>г </a:t>
            </a:r>
          </a:p>
        </p:txBody>
      </p:sp>
      <p:sp>
        <p:nvSpPr>
          <p:cNvPr id="129095" name="Rectangle 71"/>
          <p:cNvSpPr>
            <a:spLocks noChangeArrowheads="1"/>
          </p:cNvSpPr>
          <p:nvPr/>
        </p:nvSpPr>
        <p:spPr bwMode="auto">
          <a:xfrm>
            <a:off x="34925" y="26988"/>
            <a:ext cx="9144000" cy="6858000"/>
          </a:xfrm>
          <a:prstGeom prst="rect">
            <a:avLst/>
          </a:prstGeom>
          <a:noFill/>
          <a:ln w="762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928801"/>
            <a:ext cx="84296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Добрый </a:t>
            </a:r>
            <a:r>
              <a:rPr lang="ru-RU" sz="3200" b="1" dirty="0">
                <a:solidFill>
                  <a:srgbClr val="C00000"/>
                </a:solidFill>
              </a:rPr>
              <a:t>человек несёт мир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3200" b="1" dirty="0"/>
          </a:p>
          <a:p>
            <a:r>
              <a:rPr lang="ru-RU" sz="3200" b="1" dirty="0" smtClean="0">
                <a:solidFill>
                  <a:srgbClr val="003399"/>
                </a:solidFill>
              </a:rPr>
              <a:t>Не </a:t>
            </a:r>
            <a:r>
              <a:rPr lang="ru-RU" sz="3200" b="1" dirty="0">
                <a:solidFill>
                  <a:srgbClr val="003399"/>
                </a:solidFill>
              </a:rPr>
              <a:t>ищи красоты, а ищи доброты</a:t>
            </a:r>
            <a:r>
              <a:rPr lang="ru-RU" sz="3200" b="1" dirty="0" smtClean="0">
                <a:solidFill>
                  <a:srgbClr val="003399"/>
                </a:solidFill>
              </a:rPr>
              <a:t>.</a:t>
            </a:r>
            <a:endParaRPr lang="ru-RU" sz="3200" b="1" dirty="0">
              <a:solidFill>
                <a:srgbClr val="003399"/>
              </a:solidFill>
            </a:endParaRPr>
          </a:p>
          <a:p>
            <a:endParaRPr lang="ru-RU" sz="3200" b="1" dirty="0"/>
          </a:p>
          <a:p>
            <a:r>
              <a:rPr lang="ru-RU" sz="3200" b="1" dirty="0" smtClean="0">
                <a:solidFill>
                  <a:srgbClr val="C00000"/>
                </a:solidFill>
              </a:rPr>
              <a:t>Жизнь </a:t>
            </a:r>
            <a:r>
              <a:rPr lang="ru-RU" sz="3200" b="1" dirty="0">
                <a:solidFill>
                  <a:srgbClr val="C00000"/>
                </a:solidFill>
              </a:rPr>
              <a:t>дана на добрые дела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192088" y="196850"/>
            <a:ext cx="1716087" cy="1431925"/>
            <a:chOff x="289" y="335"/>
            <a:chExt cx="301" cy="215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289" y="410"/>
              <a:ext cx="60" cy="17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54" y="10"/>
                </a:cxn>
                <a:cxn ang="0">
                  <a:pos x="49" y="5"/>
                </a:cxn>
                <a:cxn ang="0">
                  <a:pos x="44" y="0"/>
                </a:cxn>
                <a:cxn ang="0">
                  <a:pos x="14" y="9"/>
                </a:cxn>
                <a:cxn ang="0">
                  <a:pos x="3" y="8"/>
                </a:cxn>
                <a:cxn ang="0">
                  <a:pos x="14" y="14"/>
                </a:cxn>
                <a:cxn ang="0">
                  <a:pos x="20" y="17"/>
                </a:cxn>
                <a:cxn ang="0">
                  <a:pos x="60" y="14"/>
                </a:cxn>
              </a:cxnLst>
              <a:rect l="0" t="0" r="r" b="b"/>
              <a:pathLst>
                <a:path w="60" h="17">
                  <a:moveTo>
                    <a:pt x="60" y="14"/>
                  </a:moveTo>
                  <a:cubicBezTo>
                    <a:pt x="58" y="13"/>
                    <a:pt x="56" y="11"/>
                    <a:pt x="54" y="10"/>
                  </a:cubicBezTo>
                  <a:cubicBezTo>
                    <a:pt x="53" y="7"/>
                    <a:pt x="52" y="6"/>
                    <a:pt x="49" y="5"/>
                  </a:cubicBezTo>
                  <a:cubicBezTo>
                    <a:pt x="48" y="2"/>
                    <a:pt x="47" y="1"/>
                    <a:pt x="44" y="0"/>
                  </a:cubicBezTo>
                  <a:cubicBezTo>
                    <a:pt x="30" y="1"/>
                    <a:pt x="25" y="5"/>
                    <a:pt x="14" y="9"/>
                  </a:cubicBezTo>
                  <a:cubicBezTo>
                    <a:pt x="10" y="9"/>
                    <a:pt x="0" y="6"/>
                    <a:pt x="3" y="8"/>
                  </a:cubicBezTo>
                  <a:cubicBezTo>
                    <a:pt x="7" y="10"/>
                    <a:pt x="10" y="12"/>
                    <a:pt x="14" y="14"/>
                  </a:cubicBezTo>
                  <a:cubicBezTo>
                    <a:pt x="16" y="15"/>
                    <a:pt x="20" y="17"/>
                    <a:pt x="20" y="17"/>
                  </a:cubicBezTo>
                  <a:cubicBezTo>
                    <a:pt x="28" y="16"/>
                    <a:pt x="54" y="11"/>
                    <a:pt x="6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 rot="-335961">
              <a:off x="291" y="421"/>
              <a:ext cx="62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2" y="20"/>
                </a:cxn>
                <a:cxn ang="0">
                  <a:pos x="58" y="17"/>
                </a:cxn>
                <a:cxn ang="0">
                  <a:pos x="52" y="4"/>
                </a:cxn>
                <a:cxn ang="0">
                  <a:pos x="41" y="0"/>
                </a:cxn>
                <a:cxn ang="0">
                  <a:pos x="0" y="6"/>
                </a:cxn>
              </a:cxnLst>
              <a:rect l="0" t="0" r="r" b="b"/>
              <a:pathLst>
                <a:path w="62" h="20">
                  <a:moveTo>
                    <a:pt x="0" y="6"/>
                  </a:moveTo>
                  <a:cubicBezTo>
                    <a:pt x="6" y="15"/>
                    <a:pt x="10" y="19"/>
                    <a:pt x="22" y="20"/>
                  </a:cubicBezTo>
                  <a:cubicBezTo>
                    <a:pt x="35" y="19"/>
                    <a:pt x="45" y="18"/>
                    <a:pt x="58" y="17"/>
                  </a:cubicBezTo>
                  <a:cubicBezTo>
                    <a:pt x="62" y="15"/>
                    <a:pt x="55" y="6"/>
                    <a:pt x="52" y="4"/>
                  </a:cubicBezTo>
                  <a:cubicBezTo>
                    <a:pt x="49" y="1"/>
                    <a:pt x="45" y="1"/>
                    <a:pt x="41" y="0"/>
                  </a:cubicBezTo>
                  <a:cubicBezTo>
                    <a:pt x="19" y="3"/>
                    <a:pt x="27" y="7"/>
                    <a:pt x="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98" y="441"/>
              <a:ext cx="52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37" y="12"/>
                </a:cxn>
                <a:cxn ang="0">
                  <a:pos x="49" y="5"/>
                </a:cxn>
                <a:cxn ang="0">
                  <a:pos x="34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0" y="13"/>
                </a:cxn>
              </a:cxnLst>
              <a:rect l="0" t="0" r="r" b="b"/>
              <a:pathLst>
                <a:path w="49" h="15">
                  <a:moveTo>
                    <a:pt x="0" y="13"/>
                  </a:moveTo>
                  <a:cubicBezTo>
                    <a:pt x="5" y="11"/>
                    <a:pt x="7" y="11"/>
                    <a:pt x="13" y="12"/>
                  </a:cubicBezTo>
                  <a:cubicBezTo>
                    <a:pt x="22" y="15"/>
                    <a:pt x="18" y="14"/>
                    <a:pt x="37" y="12"/>
                  </a:cubicBezTo>
                  <a:cubicBezTo>
                    <a:pt x="42" y="11"/>
                    <a:pt x="49" y="5"/>
                    <a:pt x="49" y="5"/>
                  </a:cubicBezTo>
                  <a:cubicBezTo>
                    <a:pt x="45" y="3"/>
                    <a:pt x="39" y="2"/>
                    <a:pt x="34" y="0"/>
                  </a:cubicBezTo>
                  <a:cubicBezTo>
                    <a:pt x="28" y="0"/>
                    <a:pt x="23" y="0"/>
                    <a:pt x="17" y="1"/>
                  </a:cubicBezTo>
                  <a:cubicBezTo>
                    <a:pt x="15" y="1"/>
                    <a:pt x="11" y="3"/>
                    <a:pt x="11" y="3"/>
                  </a:cubicBezTo>
                  <a:cubicBezTo>
                    <a:pt x="9" y="7"/>
                    <a:pt x="4" y="13"/>
                    <a:pt x="0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317" y="468"/>
              <a:ext cx="34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5"/>
                </a:cxn>
                <a:cxn ang="0">
                  <a:pos x="10" y="13"/>
                </a:cxn>
                <a:cxn ang="0">
                  <a:pos x="14" y="9"/>
                </a:cxn>
                <a:cxn ang="0">
                  <a:pos x="16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3" y="5"/>
                </a:cxn>
                <a:cxn ang="0">
                  <a:pos x="34" y="10"/>
                </a:cxn>
                <a:cxn ang="0">
                  <a:pos x="33" y="15"/>
                </a:cxn>
                <a:cxn ang="0">
                  <a:pos x="28" y="17"/>
                </a:cxn>
                <a:cxn ang="0">
                  <a:pos x="22" y="18"/>
                </a:cxn>
                <a:cxn ang="0">
                  <a:pos x="17" y="18"/>
                </a:cxn>
                <a:cxn ang="0">
                  <a:pos x="10" y="17"/>
                </a:cxn>
                <a:cxn ang="0">
                  <a:pos x="0" y="15"/>
                </a:cxn>
              </a:cxnLst>
              <a:rect l="0" t="0" r="r" b="b"/>
              <a:pathLst>
                <a:path w="34" h="18">
                  <a:moveTo>
                    <a:pt x="0" y="15"/>
                  </a:moveTo>
                  <a:lnTo>
                    <a:pt x="6" y="15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4" y="10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2" y="18"/>
                  </a:lnTo>
                  <a:lnTo>
                    <a:pt x="17" y="18"/>
                  </a:lnTo>
                  <a:lnTo>
                    <a:pt x="10" y="17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302" y="458"/>
              <a:ext cx="44" cy="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7" y="22"/>
                </a:cxn>
                <a:cxn ang="0">
                  <a:pos x="27" y="21"/>
                </a:cxn>
                <a:cxn ang="0">
                  <a:pos x="34" y="19"/>
                </a:cxn>
                <a:cxn ang="0">
                  <a:pos x="38" y="16"/>
                </a:cxn>
                <a:cxn ang="0">
                  <a:pos x="43" y="13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6" y="2"/>
                </a:cxn>
                <a:cxn ang="0">
                  <a:pos x="22" y="4"/>
                </a:cxn>
                <a:cxn ang="0">
                  <a:pos x="19" y="7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0" y="13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lnTo>
                    <a:pt x="4" y="17"/>
                  </a:lnTo>
                  <a:lnTo>
                    <a:pt x="9" y="20"/>
                  </a:lnTo>
                  <a:lnTo>
                    <a:pt x="17" y="22"/>
                  </a:lnTo>
                  <a:lnTo>
                    <a:pt x="27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3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326" y="487"/>
              <a:ext cx="41" cy="1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5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7" y="3"/>
                </a:cxn>
                <a:cxn ang="0">
                  <a:pos x="41" y="6"/>
                </a:cxn>
                <a:cxn ang="0">
                  <a:pos x="41" y="10"/>
                </a:cxn>
                <a:cxn ang="0">
                  <a:pos x="39" y="16"/>
                </a:cxn>
                <a:cxn ang="0">
                  <a:pos x="31" y="19"/>
                </a:cxn>
                <a:cxn ang="0">
                  <a:pos x="24" y="19"/>
                </a:cxn>
                <a:cxn ang="0">
                  <a:pos x="17" y="18"/>
                </a:cxn>
                <a:cxn ang="0">
                  <a:pos x="12" y="18"/>
                </a:cxn>
                <a:cxn ang="0">
                  <a:pos x="5" y="16"/>
                </a:cxn>
                <a:cxn ang="0">
                  <a:pos x="0" y="15"/>
                </a:cxn>
              </a:cxnLst>
              <a:rect l="0" t="0" r="r" b="b"/>
              <a:pathLst>
                <a:path w="41" h="19">
                  <a:moveTo>
                    <a:pt x="0" y="15"/>
                  </a:moveTo>
                  <a:lnTo>
                    <a:pt x="2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1" y="6"/>
                  </a:lnTo>
                  <a:lnTo>
                    <a:pt x="41" y="10"/>
                  </a:lnTo>
                  <a:lnTo>
                    <a:pt x="39" y="16"/>
                  </a:lnTo>
                  <a:lnTo>
                    <a:pt x="31" y="19"/>
                  </a:lnTo>
                  <a:lnTo>
                    <a:pt x="24" y="19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5" y="16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334" y="495"/>
              <a:ext cx="4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5"/>
                </a:cxn>
                <a:cxn ang="0">
                  <a:pos x="5" y="19"/>
                </a:cxn>
                <a:cxn ang="0">
                  <a:pos x="11" y="13"/>
                </a:cxn>
                <a:cxn ang="0">
                  <a:pos x="20" y="6"/>
                </a:cxn>
                <a:cxn ang="0">
                  <a:pos x="27" y="3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41" y="3"/>
                </a:cxn>
                <a:cxn ang="0">
                  <a:pos x="43" y="7"/>
                </a:cxn>
                <a:cxn ang="0">
                  <a:pos x="41" y="13"/>
                </a:cxn>
                <a:cxn ang="0">
                  <a:pos x="36" y="16"/>
                </a:cxn>
                <a:cxn ang="0">
                  <a:pos x="31" y="19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11" y="23"/>
                </a:cxn>
                <a:cxn ang="0">
                  <a:pos x="5" y="27"/>
                </a:cxn>
                <a:cxn ang="0">
                  <a:pos x="0" y="29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lnTo>
                    <a:pt x="1" y="25"/>
                  </a:lnTo>
                  <a:lnTo>
                    <a:pt x="5" y="19"/>
                  </a:lnTo>
                  <a:lnTo>
                    <a:pt x="11" y="13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11" y="23"/>
                  </a:lnTo>
                  <a:lnTo>
                    <a:pt x="5" y="27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367" y="497"/>
              <a:ext cx="24" cy="30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3" y="29"/>
                </a:cxn>
                <a:cxn ang="0">
                  <a:pos x="4" y="25"/>
                </a:cxn>
                <a:cxn ang="0">
                  <a:pos x="4" y="20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3" y="5"/>
                </a:cxn>
                <a:cxn ang="0">
                  <a:pos x="24" y="12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6" y="26"/>
                </a:cxn>
                <a:cxn ang="0">
                  <a:pos x="9" y="29"/>
                </a:cxn>
                <a:cxn ang="0">
                  <a:pos x="1" y="30"/>
                </a:cxn>
              </a:cxnLst>
              <a:rect l="0" t="0" r="r" b="b"/>
              <a:pathLst>
                <a:path w="24" h="30">
                  <a:moveTo>
                    <a:pt x="1" y="30"/>
                  </a:moveTo>
                  <a:lnTo>
                    <a:pt x="3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16" y="26"/>
                  </a:lnTo>
                  <a:lnTo>
                    <a:pt x="9" y="29"/>
                  </a:lnTo>
                  <a:lnTo>
                    <a:pt x="1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328" y="390"/>
              <a:ext cx="37" cy="17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26" y="17"/>
                </a:cxn>
                <a:cxn ang="0">
                  <a:pos x="15" y="16"/>
                </a:cxn>
                <a:cxn ang="0">
                  <a:pos x="7" y="12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30" y="3"/>
                </a:cxn>
                <a:cxn ang="0">
                  <a:pos x="35" y="6"/>
                </a:cxn>
                <a:cxn ang="0">
                  <a:pos x="37" y="16"/>
                </a:cxn>
              </a:cxnLst>
              <a:rect l="0" t="0" r="r" b="b"/>
              <a:pathLst>
                <a:path w="37" h="17">
                  <a:moveTo>
                    <a:pt x="37" y="16"/>
                  </a:moveTo>
                  <a:lnTo>
                    <a:pt x="26" y="17"/>
                  </a:lnTo>
                  <a:lnTo>
                    <a:pt x="15" y="16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7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332" y="366"/>
              <a:ext cx="4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4" y="8"/>
                </a:cxn>
                <a:cxn ang="0">
                  <a:pos x="29" y="14"/>
                </a:cxn>
                <a:cxn ang="0">
                  <a:pos x="35" y="19"/>
                </a:cxn>
                <a:cxn ang="0">
                  <a:pos x="40" y="24"/>
                </a:cxn>
                <a:cxn ang="0">
                  <a:pos x="40" y="29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19" y="29"/>
                </a:cxn>
                <a:cxn ang="0">
                  <a:pos x="13" y="21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40" h="37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4" y="8"/>
                  </a:lnTo>
                  <a:lnTo>
                    <a:pt x="29" y="14"/>
                  </a:lnTo>
                  <a:lnTo>
                    <a:pt x="35" y="19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19" y="29"/>
                  </a:lnTo>
                  <a:lnTo>
                    <a:pt x="13" y="21"/>
                  </a:lnTo>
                  <a:lnTo>
                    <a:pt x="9" y="16"/>
                  </a:ln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>
              <a:off x="357" y="356"/>
              <a:ext cx="26" cy="40"/>
            </a:xfrm>
            <a:custGeom>
              <a:avLst/>
              <a:gdLst/>
              <a:ahLst/>
              <a:cxnLst>
                <a:cxn ang="0">
                  <a:pos x="25" y="35"/>
                </a:cxn>
                <a:cxn ang="0">
                  <a:pos x="26" y="26"/>
                </a:cxn>
                <a:cxn ang="0">
                  <a:pos x="25" y="19"/>
                </a:cxn>
                <a:cxn ang="0">
                  <a:pos x="19" y="13"/>
                </a:cxn>
                <a:cxn ang="0">
                  <a:pos x="13" y="9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1" y="21"/>
                </a:cxn>
                <a:cxn ang="0">
                  <a:pos x="4" y="32"/>
                </a:cxn>
                <a:cxn ang="0">
                  <a:pos x="10" y="36"/>
                </a:cxn>
                <a:cxn ang="0">
                  <a:pos x="19" y="40"/>
                </a:cxn>
                <a:cxn ang="0">
                  <a:pos x="25" y="35"/>
                </a:cxn>
              </a:cxnLst>
              <a:rect l="0" t="0" r="r" b="b"/>
              <a:pathLst>
                <a:path w="26" h="40">
                  <a:moveTo>
                    <a:pt x="25" y="35"/>
                  </a:moveTo>
                  <a:lnTo>
                    <a:pt x="26" y="26"/>
                  </a:lnTo>
                  <a:lnTo>
                    <a:pt x="25" y="19"/>
                  </a:lnTo>
                  <a:lnTo>
                    <a:pt x="19" y="13"/>
                  </a:lnTo>
                  <a:lnTo>
                    <a:pt x="13" y="9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9" y="40"/>
                  </a:lnTo>
                  <a:lnTo>
                    <a:pt x="25" y="3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95" y="345"/>
              <a:ext cx="33" cy="3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6" y="11"/>
                </a:cxn>
                <a:cxn ang="0">
                  <a:pos x="22" y="13"/>
                </a:cxn>
                <a:cxn ang="0">
                  <a:pos x="27" y="16"/>
                </a:cxn>
                <a:cxn ang="0">
                  <a:pos x="29" y="21"/>
                </a:cxn>
                <a:cxn ang="0">
                  <a:pos x="33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7" y="35"/>
                </a:cxn>
                <a:cxn ang="0">
                  <a:pos x="2" y="24"/>
                </a:cxn>
              </a:cxnLst>
              <a:rect l="0" t="0" r="r" b="b"/>
              <a:pathLst>
                <a:path w="33" h="35">
                  <a:moveTo>
                    <a:pt x="2" y="24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33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7" y="35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386" y="355"/>
              <a:ext cx="27" cy="27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7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4" y="11"/>
                </a:cxn>
                <a:cxn ang="0">
                  <a:pos x="18" y="12"/>
                </a:cxn>
                <a:cxn ang="0">
                  <a:pos x="22" y="15"/>
                </a:cxn>
                <a:cxn ang="0">
                  <a:pos x="24" y="18"/>
                </a:cxn>
                <a:cxn ang="0">
                  <a:pos x="27" y="24"/>
                </a:cxn>
                <a:cxn ang="0">
                  <a:pos x="24" y="27"/>
                </a:cxn>
                <a:cxn ang="0">
                  <a:pos x="12" y="26"/>
                </a:cxn>
              </a:cxnLst>
              <a:rect l="0" t="0" r="r" b="b"/>
              <a:pathLst>
                <a:path w="27" h="27">
                  <a:moveTo>
                    <a:pt x="12" y="26"/>
                  </a:moveTo>
                  <a:lnTo>
                    <a:pt x="7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5"/>
                  </a:lnTo>
                  <a:lnTo>
                    <a:pt x="4" y="0"/>
                  </a:lnTo>
                  <a:lnTo>
                    <a:pt x="3" y="6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12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439" y="335"/>
              <a:ext cx="50" cy="4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7" y="6"/>
                </a:cxn>
                <a:cxn ang="0">
                  <a:pos x="10" y="11"/>
                </a:cxn>
                <a:cxn ang="0">
                  <a:pos x="4" y="17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3" y="41"/>
                </a:cxn>
                <a:cxn ang="0">
                  <a:pos x="11" y="44"/>
                </a:cxn>
                <a:cxn ang="0">
                  <a:pos x="19" y="42"/>
                </a:cxn>
                <a:cxn ang="0">
                  <a:pos x="25" y="39"/>
                </a:cxn>
                <a:cxn ang="0">
                  <a:pos x="38" y="46"/>
                </a:cxn>
                <a:cxn ang="0">
                  <a:pos x="44" y="40"/>
                </a:cxn>
                <a:cxn ang="0">
                  <a:pos x="50" y="32"/>
                </a:cxn>
                <a:cxn ang="0">
                  <a:pos x="50" y="26"/>
                </a:cxn>
                <a:cxn ang="0">
                  <a:pos x="47" y="21"/>
                </a:cxn>
                <a:cxn ang="0">
                  <a:pos x="43" y="15"/>
                </a:cxn>
                <a:cxn ang="0">
                  <a:pos x="42" y="8"/>
                </a:cxn>
                <a:cxn ang="0">
                  <a:pos x="45" y="2"/>
                </a:cxn>
                <a:cxn ang="0">
                  <a:pos x="39" y="8"/>
                </a:cxn>
                <a:cxn ang="0">
                  <a:pos x="32" y="14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29" y="28"/>
                </a:cxn>
                <a:cxn ang="0">
                  <a:pos x="26" y="25"/>
                </a:cxn>
                <a:cxn ang="0">
                  <a:pos x="24" y="19"/>
                </a:cxn>
                <a:cxn ang="0">
                  <a:pos x="23" y="12"/>
                </a:cxn>
                <a:cxn ang="0">
                  <a:pos x="23" y="3"/>
                </a:cxn>
                <a:cxn ang="0">
                  <a:pos x="24" y="0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lnTo>
                    <a:pt x="17" y="6"/>
                  </a:lnTo>
                  <a:lnTo>
                    <a:pt x="10" y="11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11" y="44"/>
                  </a:lnTo>
                  <a:lnTo>
                    <a:pt x="19" y="42"/>
                  </a:lnTo>
                  <a:lnTo>
                    <a:pt x="25" y="39"/>
                  </a:lnTo>
                  <a:lnTo>
                    <a:pt x="38" y="46"/>
                  </a:lnTo>
                  <a:lnTo>
                    <a:pt x="44" y="40"/>
                  </a:lnTo>
                  <a:lnTo>
                    <a:pt x="50" y="32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5"/>
                  </a:lnTo>
                  <a:lnTo>
                    <a:pt x="42" y="8"/>
                  </a:lnTo>
                  <a:lnTo>
                    <a:pt x="45" y="2"/>
                  </a:lnTo>
                  <a:lnTo>
                    <a:pt x="39" y="8"/>
                  </a:lnTo>
                  <a:lnTo>
                    <a:pt x="32" y="14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25"/>
                  </a:lnTo>
                  <a:lnTo>
                    <a:pt x="24" y="19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428" y="341"/>
              <a:ext cx="16" cy="36"/>
            </a:xfrm>
            <a:custGeom>
              <a:avLst/>
              <a:gdLst/>
              <a:ahLst/>
              <a:cxnLst>
                <a:cxn ang="0">
                  <a:pos x="7" y="36"/>
                </a:cxn>
                <a:cxn ang="0">
                  <a:pos x="4" y="32"/>
                </a:cxn>
                <a:cxn ang="0">
                  <a:pos x="1" y="27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16" y="17"/>
                </a:cxn>
                <a:cxn ang="0">
                  <a:pos x="16" y="25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6"/>
                </a:cxn>
              </a:cxnLst>
              <a:rect l="0" t="0" r="r" b="b"/>
              <a:pathLst>
                <a:path w="16" h="36">
                  <a:moveTo>
                    <a:pt x="7" y="36"/>
                  </a:moveTo>
                  <a:lnTo>
                    <a:pt x="4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0"/>
                  </a:lnTo>
                  <a:lnTo>
                    <a:pt x="8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5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>
              <a:off x="487" y="358"/>
              <a:ext cx="65" cy="4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21"/>
                </a:cxn>
                <a:cxn ang="0">
                  <a:pos x="9" y="11"/>
                </a:cxn>
                <a:cxn ang="0">
                  <a:pos x="14" y="8"/>
                </a:cxn>
                <a:cxn ang="0">
                  <a:pos x="17" y="5"/>
                </a:cxn>
                <a:cxn ang="0">
                  <a:pos x="21" y="3"/>
                </a:cxn>
                <a:cxn ang="0">
                  <a:pos x="26" y="3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1" y="5"/>
                </a:cxn>
                <a:cxn ang="0">
                  <a:pos x="29" y="10"/>
                </a:cxn>
                <a:cxn ang="0">
                  <a:pos x="29" y="13"/>
                </a:cxn>
                <a:cxn ang="0">
                  <a:pos x="29" y="17"/>
                </a:cxn>
                <a:cxn ang="0">
                  <a:pos x="31" y="18"/>
                </a:cxn>
                <a:cxn ang="0">
                  <a:pos x="33" y="18"/>
                </a:cxn>
                <a:cxn ang="0">
                  <a:pos x="37" y="19"/>
                </a:cxn>
                <a:cxn ang="0">
                  <a:pos x="40" y="17"/>
                </a:cxn>
                <a:cxn ang="0">
                  <a:pos x="45" y="17"/>
                </a:cxn>
                <a:cxn ang="0">
                  <a:pos x="48" y="16"/>
                </a:cxn>
                <a:cxn ang="0">
                  <a:pos x="53" y="14"/>
                </a:cxn>
                <a:cxn ang="0">
                  <a:pos x="56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6"/>
                </a:cxn>
                <a:cxn ang="0">
                  <a:pos x="64" y="11"/>
                </a:cxn>
                <a:cxn ang="0">
                  <a:pos x="62" y="14"/>
                </a:cxn>
                <a:cxn ang="0">
                  <a:pos x="60" y="18"/>
                </a:cxn>
                <a:cxn ang="0">
                  <a:pos x="57" y="23"/>
                </a:cxn>
                <a:cxn ang="0">
                  <a:pos x="55" y="26"/>
                </a:cxn>
                <a:cxn ang="0">
                  <a:pos x="52" y="28"/>
                </a:cxn>
                <a:cxn ang="0">
                  <a:pos x="48" y="30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31" y="35"/>
                </a:cxn>
                <a:cxn ang="0">
                  <a:pos x="28" y="40"/>
                </a:cxn>
                <a:cxn ang="0">
                  <a:pos x="26" y="43"/>
                </a:cxn>
                <a:cxn ang="0">
                  <a:pos x="24" y="44"/>
                </a:cxn>
                <a:cxn ang="0">
                  <a:pos x="0" y="30"/>
                </a:cxn>
              </a:cxnLst>
              <a:rect l="0" t="0" r="r" b="b"/>
              <a:pathLst>
                <a:path w="65" h="44">
                  <a:moveTo>
                    <a:pt x="0" y="30"/>
                  </a:moveTo>
                  <a:lnTo>
                    <a:pt x="4" y="21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2"/>
                  </a:lnTo>
                  <a:lnTo>
                    <a:pt x="65" y="0"/>
                  </a:lnTo>
                  <a:lnTo>
                    <a:pt x="65" y="6"/>
                  </a:lnTo>
                  <a:lnTo>
                    <a:pt x="64" y="11"/>
                  </a:lnTo>
                  <a:lnTo>
                    <a:pt x="62" y="14"/>
                  </a:lnTo>
                  <a:lnTo>
                    <a:pt x="60" y="18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40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>
              <a:off x="529" y="408"/>
              <a:ext cx="52" cy="2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8" y="25"/>
                </a:cxn>
                <a:cxn ang="0">
                  <a:pos x="17" y="24"/>
                </a:cxn>
                <a:cxn ang="0">
                  <a:pos x="23" y="20"/>
                </a:cxn>
                <a:cxn ang="0">
                  <a:pos x="28" y="17"/>
                </a:cxn>
                <a:cxn ang="0">
                  <a:pos x="29" y="14"/>
                </a:cxn>
                <a:cxn ang="0">
                  <a:pos x="34" y="10"/>
                </a:cxn>
                <a:cxn ang="0">
                  <a:pos x="38" y="9"/>
                </a:cxn>
                <a:cxn ang="0">
                  <a:pos x="43" y="10"/>
                </a:cxn>
                <a:cxn ang="0">
                  <a:pos x="48" y="12"/>
                </a:cxn>
                <a:cxn ang="0">
                  <a:pos x="50" y="13"/>
                </a:cxn>
                <a:cxn ang="0">
                  <a:pos x="52" y="14"/>
                </a:cxn>
                <a:cxn ang="0">
                  <a:pos x="47" y="9"/>
                </a:cxn>
                <a:cxn ang="0">
                  <a:pos x="42" y="6"/>
                </a:cxn>
                <a:cxn ang="0">
                  <a:pos x="37" y="4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9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2" y="24"/>
                </a:cxn>
              </a:cxnLst>
              <a:rect l="0" t="0" r="r" b="b"/>
              <a:pathLst>
                <a:path w="52" h="25">
                  <a:moveTo>
                    <a:pt x="2" y="24"/>
                  </a:moveTo>
                  <a:lnTo>
                    <a:pt x="8" y="25"/>
                  </a:lnTo>
                  <a:lnTo>
                    <a:pt x="17" y="24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47" y="9"/>
                  </a:lnTo>
                  <a:lnTo>
                    <a:pt x="42" y="6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ChangeAspect="1"/>
            </p:cNvSpPr>
            <p:nvPr/>
          </p:nvSpPr>
          <p:spPr bwMode="auto">
            <a:xfrm>
              <a:off x="527" y="402"/>
              <a:ext cx="45" cy="19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5" y="8"/>
                </a:cxn>
                <a:cxn ang="0">
                  <a:pos x="29" y="5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2" y="4"/>
                </a:cxn>
                <a:cxn ang="0">
                  <a:pos x="45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7" y="19"/>
                </a:cxn>
                <a:cxn ang="0">
                  <a:pos x="13" y="19"/>
                </a:cxn>
                <a:cxn ang="0">
                  <a:pos x="18" y="17"/>
                </a:cxn>
                <a:cxn ang="0">
                  <a:pos x="21" y="12"/>
                </a:cxn>
              </a:cxnLst>
              <a:rect l="0" t="0" r="r" b="b"/>
              <a:pathLst>
                <a:path w="45" h="19">
                  <a:moveTo>
                    <a:pt x="21" y="12"/>
                  </a:moveTo>
                  <a:lnTo>
                    <a:pt x="25" y="8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7" y="19"/>
                  </a:lnTo>
                  <a:lnTo>
                    <a:pt x="13" y="19"/>
                  </a:lnTo>
                  <a:lnTo>
                    <a:pt x="18" y="17"/>
                  </a:lnTo>
                  <a:lnTo>
                    <a:pt x="21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 noChangeAspect="1"/>
            </p:cNvSpPr>
            <p:nvPr/>
          </p:nvSpPr>
          <p:spPr bwMode="auto">
            <a:xfrm>
              <a:off x="513" y="384"/>
              <a:ext cx="56" cy="32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20" y="29"/>
                </a:cxn>
                <a:cxn ang="0">
                  <a:pos x="23" y="26"/>
                </a:cxn>
                <a:cxn ang="0">
                  <a:pos x="25" y="25"/>
                </a:cxn>
                <a:cxn ang="0">
                  <a:pos x="25" y="21"/>
                </a:cxn>
                <a:cxn ang="0">
                  <a:pos x="28" y="18"/>
                </a:cxn>
                <a:cxn ang="0">
                  <a:pos x="30" y="15"/>
                </a:cxn>
                <a:cxn ang="0">
                  <a:pos x="33" y="11"/>
                </a:cxn>
                <a:cxn ang="0">
                  <a:pos x="38" y="9"/>
                </a:cxn>
                <a:cxn ang="0">
                  <a:pos x="43" y="7"/>
                </a:cxn>
                <a:cxn ang="0">
                  <a:pos x="49" y="5"/>
                </a:cxn>
                <a:cxn ang="0">
                  <a:pos x="52" y="6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7" y="3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1" y="4"/>
                </a:cxn>
                <a:cxn ang="0">
                  <a:pos x="5" y="8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8" y="31"/>
                </a:cxn>
                <a:cxn ang="0">
                  <a:pos x="11" y="32"/>
                </a:cxn>
              </a:cxnLst>
              <a:rect l="0" t="0" r="r" b="b"/>
              <a:pathLst>
                <a:path w="56" h="32">
                  <a:moveTo>
                    <a:pt x="11" y="32"/>
                  </a:moveTo>
                  <a:lnTo>
                    <a:pt x="20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0" y="15"/>
                  </a:lnTo>
                  <a:lnTo>
                    <a:pt x="33" y="11"/>
                  </a:lnTo>
                  <a:lnTo>
                    <a:pt x="38" y="9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0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11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 noChangeAspect="1"/>
            </p:cNvSpPr>
            <p:nvPr/>
          </p:nvSpPr>
          <p:spPr bwMode="auto">
            <a:xfrm>
              <a:off x="539" y="434"/>
              <a:ext cx="46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7"/>
                </a:cxn>
                <a:cxn ang="0">
                  <a:pos x="8" y="4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25" y="2"/>
                </a:cxn>
                <a:cxn ang="0">
                  <a:pos x="28" y="3"/>
                </a:cxn>
                <a:cxn ang="0">
                  <a:pos x="33" y="5"/>
                </a:cxn>
                <a:cxn ang="0">
                  <a:pos x="37" y="5"/>
                </a:cxn>
                <a:cxn ang="0">
                  <a:pos x="40" y="4"/>
                </a:cxn>
                <a:cxn ang="0">
                  <a:pos x="44" y="1"/>
                </a:cxn>
                <a:cxn ang="0">
                  <a:pos x="46" y="0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4" y="13"/>
                </a:cxn>
                <a:cxn ang="0">
                  <a:pos x="17" y="13"/>
                </a:cxn>
                <a:cxn ang="0">
                  <a:pos x="12" y="14"/>
                </a:cxn>
                <a:cxn ang="0">
                  <a:pos x="6" y="15"/>
                </a:cxn>
                <a:cxn ang="0">
                  <a:pos x="1" y="13"/>
                </a:cxn>
                <a:cxn ang="0">
                  <a:pos x="0" y="10"/>
                </a:cxn>
              </a:cxnLst>
              <a:rect l="0" t="0" r="r" b="b"/>
              <a:pathLst>
                <a:path w="46" h="15">
                  <a:moveTo>
                    <a:pt x="0" y="10"/>
                  </a:moveTo>
                  <a:lnTo>
                    <a:pt x="2" y="7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2" y="14"/>
                  </a:lnTo>
                  <a:lnTo>
                    <a:pt x="6" y="15"/>
                  </a:lnTo>
                  <a:lnTo>
                    <a:pt x="1" y="13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ChangeAspect="1"/>
            </p:cNvSpPr>
            <p:nvPr/>
          </p:nvSpPr>
          <p:spPr bwMode="auto">
            <a:xfrm>
              <a:off x="533" y="445"/>
              <a:ext cx="57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7"/>
                </a:cxn>
                <a:cxn ang="0">
                  <a:pos x="9" y="20"/>
                </a:cxn>
                <a:cxn ang="0">
                  <a:pos x="14" y="21"/>
                </a:cxn>
                <a:cxn ang="0">
                  <a:pos x="24" y="21"/>
                </a:cxn>
                <a:cxn ang="0">
                  <a:pos x="27" y="17"/>
                </a:cxn>
                <a:cxn ang="0">
                  <a:pos x="33" y="14"/>
                </a:cxn>
                <a:cxn ang="0">
                  <a:pos x="39" y="14"/>
                </a:cxn>
                <a:cxn ang="0">
                  <a:pos x="45" y="14"/>
                </a:cxn>
                <a:cxn ang="0">
                  <a:pos x="51" y="17"/>
                </a:cxn>
                <a:cxn ang="0">
                  <a:pos x="54" y="20"/>
                </a:cxn>
                <a:cxn ang="0">
                  <a:pos x="57" y="23"/>
                </a:cxn>
                <a:cxn ang="0">
                  <a:pos x="55" y="14"/>
                </a:cxn>
                <a:cxn ang="0">
                  <a:pos x="53" y="11"/>
                </a:cxn>
                <a:cxn ang="0">
                  <a:pos x="49" y="8"/>
                </a:cxn>
                <a:cxn ang="0">
                  <a:pos x="43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3" y="10"/>
                </a:cxn>
                <a:cxn ang="0">
                  <a:pos x="0" y="13"/>
                </a:cxn>
              </a:cxnLst>
              <a:rect l="0" t="0" r="r" b="b"/>
              <a:pathLst>
                <a:path w="57" h="23">
                  <a:moveTo>
                    <a:pt x="0" y="13"/>
                  </a:moveTo>
                  <a:lnTo>
                    <a:pt x="3" y="17"/>
                  </a:lnTo>
                  <a:lnTo>
                    <a:pt x="9" y="20"/>
                  </a:lnTo>
                  <a:lnTo>
                    <a:pt x="14" y="21"/>
                  </a:lnTo>
                  <a:lnTo>
                    <a:pt x="24" y="21"/>
                  </a:lnTo>
                  <a:lnTo>
                    <a:pt x="27" y="17"/>
                  </a:lnTo>
                  <a:lnTo>
                    <a:pt x="33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1" y="17"/>
                  </a:lnTo>
                  <a:lnTo>
                    <a:pt x="54" y="20"/>
                  </a:lnTo>
                  <a:lnTo>
                    <a:pt x="57" y="23"/>
                  </a:lnTo>
                  <a:lnTo>
                    <a:pt x="55" y="14"/>
                  </a:lnTo>
                  <a:lnTo>
                    <a:pt x="53" y="11"/>
                  </a:lnTo>
                  <a:lnTo>
                    <a:pt x="49" y="8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ChangeAspect="1"/>
            </p:cNvSpPr>
            <p:nvPr/>
          </p:nvSpPr>
          <p:spPr bwMode="auto">
            <a:xfrm>
              <a:off x="531" y="459"/>
              <a:ext cx="53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9"/>
                </a:cxn>
                <a:cxn ang="0">
                  <a:pos x="7" y="14"/>
                </a:cxn>
                <a:cxn ang="0">
                  <a:pos x="13" y="16"/>
                </a:cxn>
                <a:cxn ang="0">
                  <a:pos x="21" y="19"/>
                </a:cxn>
                <a:cxn ang="0">
                  <a:pos x="27" y="17"/>
                </a:cxn>
                <a:cxn ang="0">
                  <a:pos x="30" y="16"/>
                </a:cxn>
                <a:cxn ang="0">
                  <a:pos x="36" y="14"/>
                </a:cxn>
                <a:cxn ang="0">
                  <a:pos x="39" y="12"/>
                </a:cxn>
                <a:cxn ang="0">
                  <a:pos x="44" y="12"/>
                </a:cxn>
                <a:cxn ang="0">
                  <a:pos x="46" y="13"/>
                </a:cxn>
                <a:cxn ang="0">
                  <a:pos x="49" y="15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53" y="19"/>
                </a:cxn>
                <a:cxn ang="0">
                  <a:pos x="52" y="13"/>
                </a:cxn>
                <a:cxn ang="0">
                  <a:pos x="51" y="8"/>
                </a:cxn>
                <a:cxn ang="0">
                  <a:pos x="45" y="4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53" h="20">
                  <a:moveTo>
                    <a:pt x="0" y="5"/>
                  </a:moveTo>
                  <a:lnTo>
                    <a:pt x="4" y="9"/>
                  </a:lnTo>
                  <a:lnTo>
                    <a:pt x="7" y="14"/>
                  </a:lnTo>
                  <a:lnTo>
                    <a:pt x="13" y="16"/>
                  </a:lnTo>
                  <a:lnTo>
                    <a:pt x="21" y="19"/>
                  </a:lnTo>
                  <a:lnTo>
                    <a:pt x="27" y="17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19"/>
                  </a:lnTo>
                  <a:lnTo>
                    <a:pt x="52" y="13"/>
                  </a:lnTo>
                  <a:lnTo>
                    <a:pt x="51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ChangeAspect="1"/>
            </p:cNvSpPr>
            <p:nvPr/>
          </p:nvSpPr>
          <p:spPr bwMode="auto">
            <a:xfrm>
              <a:off x="514" y="482"/>
              <a:ext cx="40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3" y="6"/>
                </a:cxn>
                <a:cxn ang="0">
                  <a:pos x="36" y="7"/>
                </a:cxn>
                <a:cxn ang="0">
                  <a:pos x="37" y="10"/>
                </a:cxn>
                <a:cxn ang="0">
                  <a:pos x="39" y="13"/>
                </a:cxn>
                <a:cxn ang="0">
                  <a:pos x="39" y="16"/>
                </a:cxn>
                <a:cxn ang="0">
                  <a:pos x="39" y="20"/>
                </a:cxn>
                <a:cxn ang="0">
                  <a:pos x="40" y="24"/>
                </a:cxn>
                <a:cxn ang="0">
                  <a:pos x="38" y="21"/>
                </a:cxn>
                <a:cxn ang="0">
                  <a:pos x="36" y="19"/>
                </a:cxn>
                <a:cxn ang="0">
                  <a:pos x="31" y="16"/>
                </a:cxn>
                <a:cxn ang="0">
                  <a:pos x="29" y="16"/>
                </a:cxn>
                <a:cxn ang="0">
                  <a:pos x="25" y="15"/>
                </a:cxn>
                <a:cxn ang="0">
                  <a:pos x="22" y="15"/>
                </a:cxn>
                <a:cxn ang="0">
                  <a:pos x="19" y="16"/>
                </a:cxn>
                <a:cxn ang="0">
                  <a:pos x="15" y="19"/>
                </a:cxn>
                <a:cxn ang="0">
                  <a:pos x="13" y="18"/>
                </a:cxn>
                <a:cxn ang="0">
                  <a:pos x="7" y="12"/>
                </a:cxn>
                <a:cxn ang="0">
                  <a:pos x="2" y="2"/>
                </a:cxn>
                <a:cxn ang="0">
                  <a:pos x="0" y="3"/>
                </a:cxn>
              </a:cxnLst>
              <a:rect l="0" t="0" r="r" b="b"/>
              <a:pathLst>
                <a:path w="40" h="24">
                  <a:moveTo>
                    <a:pt x="0" y="3"/>
                  </a:move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7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4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7" y="12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ChangeAspect="1"/>
            </p:cNvSpPr>
            <p:nvPr/>
          </p:nvSpPr>
          <p:spPr bwMode="auto">
            <a:xfrm>
              <a:off x="505" y="488"/>
              <a:ext cx="48" cy="3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5" y="18"/>
                </a:cxn>
                <a:cxn ang="0">
                  <a:pos x="11" y="24"/>
                </a:cxn>
                <a:cxn ang="0">
                  <a:pos x="16" y="26"/>
                </a:cxn>
                <a:cxn ang="0">
                  <a:pos x="27" y="31"/>
                </a:cxn>
                <a:cxn ang="0">
                  <a:pos x="34" y="33"/>
                </a:cxn>
                <a:cxn ang="0">
                  <a:pos x="41" y="32"/>
                </a:cxn>
                <a:cxn ang="0">
                  <a:pos x="46" y="30"/>
                </a:cxn>
                <a:cxn ang="0">
                  <a:pos x="48" y="29"/>
                </a:cxn>
                <a:cxn ang="0">
                  <a:pos x="44" y="29"/>
                </a:cxn>
                <a:cxn ang="0">
                  <a:pos x="40" y="29"/>
                </a:cxn>
                <a:cxn ang="0">
                  <a:pos x="35" y="27"/>
                </a:cxn>
                <a:cxn ang="0">
                  <a:pos x="33" y="24"/>
                </a:cxn>
                <a:cxn ang="0">
                  <a:pos x="31" y="20"/>
                </a:cxn>
                <a:cxn ang="0">
                  <a:pos x="32" y="14"/>
                </a:cxn>
                <a:cxn ang="0">
                  <a:pos x="29" y="9"/>
                </a:cxn>
                <a:cxn ang="0">
                  <a:pos x="27" y="6"/>
                </a:cxn>
                <a:cxn ang="0">
                  <a:pos x="20" y="3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48" h="33">
                  <a:moveTo>
                    <a:pt x="1" y="2"/>
                  </a:moveTo>
                  <a:lnTo>
                    <a:pt x="0" y="6"/>
                  </a:lnTo>
                  <a:lnTo>
                    <a:pt x="2" y="13"/>
                  </a:lnTo>
                  <a:lnTo>
                    <a:pt x="5" y="18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7" y="31"/>
                  </a:lnTo>
                  <a:lnTo>
                    <a:pt x="34" y="33"/>
                  </a:lnTo>
                  <a:lnTo>
                    <a:pt x="41" y="32"/>
                  </a:lnTo>
                  <a:lnTo>
                    <a:pt x="46" y="30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0" y="29"/>
                  </a:lnTo>
                  <a:lnTo>
                    <a:pt x="35" y="27"/>
                  </a:lnTo>
                  <a:lnTo>
                    <a:pt x="33" y="24"/>
                  </a:lnTo>
                  <a:lnTo>
                    <a:pt x="31" y="20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ChangeAspect="1"/>
            </p:cNvSpPr>
            <p:nvPr/>
          </p:nvSpPr>
          <p:spPr bwMode="auto">
            <a:xfrm>
              <a:off x="495" y="496"/>
              <a:ext cx="24" cy="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3" y="17"/>
                </a:cxn>
                <a:cxn ang="0">
                  <a:pos x="11" y="25"/>
                </a:cxn>
                <a:cxn ang="0">
                  <a:pos x="17" y="26"/>
                </a:cxn>
                <a:cxn ang="0">
                  <a:pos x="19" y="30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0" y="9"/>
                </a:cxn>
                <a:cxn ang="0">
                  <a:pos x="15" y="6"/>
                </a:cxn>
                <a:cxn ang="0">
                  <a:pos x="9" y="0"/>
                </a:cxn>
                <a:cxn ang="0">
                  <a:pos x="5" y="1"/>
                </a:cxn>
              </a:cxnLst>
              <a:rect l="0" t="0" r="r" b="b"/>
              <a:pathLst>
                <a:path w="24" h="38">
                  <a:moveTo>
                    <a:pt x="5" y="1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3" y="17"/>
                  </a:lnTo>
                  <a:lnTo>
                    <a:pt x="11" y="25"/>
                  </a:lnTo>
                  <a:lnTo>
                    <a:pt x="17" y="26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0" y="9"/>
                  </a:lnTo>
                  <a:lnTo>
                    <a:pt x="15" y="6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ChangeAspect="1"/>
            </p:cNvSpPr>
            <p:nvPr/>
          </p:nvSpPr>
          <p:spPr bwMode="auto">
            <a:xfrm>
              <a:off x="395" y="509"/>
              <a:ext cx="23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1" y="29"/>
                </a:cxn>
                <a:cxn ang="0">
                  <a:pos x="10" y="33"/>
                </a:cxn>
                <a:cxn ang="0">
                  <a:pos x="9" y="36"/>
                </a:cxn>
                <a:cxn ang="0">
                  <a:pos x="8" y="39"/>
                </a:cxn>
                <a:cxn ang="0">
                  <a:pos x="14" y="32"/>
                </a:cxn>
                <a:cxn ang="0">
                  <a:pos x="20" y="26"/>
                </a:cxn>
                <a:cxn ang="0">
                  <a:pos x="22" y="21"/>
                </a:cxn>
                <a:cxn ang="0">
                  <a:pos x="23" y="14"/>
                </a:cxn>
                <a:cxn ang="0">
                  <a:pos x="21" y="7"/>
                </a:cxn>
                <a:cxn ang="0">
                  <a:pos x="16" y="1"/>
                </a:cxn>
                <a:cxn ang="0">
                  <a:pos x="13" y="0"/>
                </a:cxn>
              </a:cxnLst>
              <a:rect l="0" t="0" r="r" b="b"/>
              <a:pathLst>
                <a:path w="23" h="39">
                  <a:moveTo>
                    <a:pt x="13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14" y="32"/>
                  </a:lnTo>
                  <a:lnTo>
                    <a:pt x="20" y="26"/>
                  </a:lnTo>
                  <a:lnTo>
                    <a:pt x="22" y="21"/>
                  </a:lnTo>
                  <a:lnTo>
                    <a:pt x="23" y="14"/>
                  </a:lnTo>
                  <a:lnTo>
                    <a:pt x="21" y="7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ChangeAspect="1"/>
            </p:cNvSpPr>
            <p:nvPr/>
          </p:nvSpPr>
          <p:spPr bwMode="auto">
            <a:xfrm>
              <a:off x="412" y="510"/>
              <a:ext cx="26" cy="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6" y="18"/>
                </a:cxn>
                <a:cxn ang="0">
                  <a:pos x="8" y="21"/>
                </a:cxn>
                <a:cxn ang="0">
                  <a:pos x="10" y="26"/>
                </a:cxn>
                <a:cxn ang="0">
                  <a:pos x="9" y="32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13" y="37"/>
                </a:cxn>
                <a:cxn ang="0">
                  <a:pos x="17" y="33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6" y="22"/>
                </a:cxn>
                <a:cxn ang="0">
                  <a:pos x="26" y="15"/>
                </a:cxn>
                <a:cxn ang="0">
                  <a:pos x="25" y="10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15" y="1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26" h="40">
                  <a:moveTo>
                    <a:pt x="3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15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ChangeAspect="1"/>
            </p:cNvSpPr>
            <p:nvPr/>
          </p:nvSpPr>
          <p:spPr bwMode="auto">
            <a:xfrm>
              <a:off x="434" y="512"/>
              <a:ext cx="18" cy="3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3"/>
                </a:cxn>
                <a:cxn ang="0">
                  <a:pos x="18" y="8"/>
                </a:cxn>
                <a:cxn ang="0">
                  <a:pos x="18" y="12"/>
                </a:cxn>
                <a:cxn ang="0">
                  <a:pos x="17" y="15"/>
                </a:cxn>
                <a:cxn ang="0">
                  <a:pos x="15" y="19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5" y="27"/>
                </a:cxn>
                <a:cxn ang="0">
                  <a:pos x="16" y="29"/>
                </a:cxn>
                <a:cxn ang="0">
                  <a:pos x="17" y="32"/>
                </a:cxn>
                <a:cxn ang="0">
                  <a:pos x="18" y="34"/>
                </a:cxn>
                <a:cxn ang="0">
                  <a:pos x="12" y="28"/>
                </a:cxn>
                <a:cxn ang="0">
                  <a:pos x="8" y="26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1" y="0"/>
                </a:cxn>
              </a:cxnLst>
              <a:rect l="0" t="0" r="r" b="b"/>
              <a:pathLst>
                <a:path w="18" h="34">
                  <a:moveTo>
                    <a:pt x="11" y="0"/>
                  </a:moveTo>
                  <a:lnTo>
                    <a:pt x="14" y="3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29"/>
                  </a:lnTo>
                  <a:lnTo>
                    <a:pt x="17" y="32"/>
                  </a:lnTo>
                  <a:lnTo>
                    <a:pt x="18" y="34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3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455" y="508"/>
              <a:ext cx="27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4" y="16"/>
                </a:cxn>
                <a:cxn ang="0">
                  <a:pos x="9" y="20"/>
                </a:cxn>
                <a:cxn ang="0">
                  <a:pos x="13" y="20"/>
                </a:cxn>
                <a:cxn ang="0">
                  <a:pos x="17" y="24"/>
                </a:cxn>
                <a:cxn ang="0">
                  <a:pos x="18" y="28"/>
                </a:cxn>
                <a:cxn ang="0">
                  <a:pos x="17" y="31"/>
                </a:cxn>
                <a:cxn ang="0">
                  <a:pos x="16" y="35"/>
                </a:cxn>
                <a:cxn ang="0">
                  <a:pos x="23" y="29"/>
                </a:cxn>
                <a:cxn ang="0">
                  <a:pos x="25" y="24"/>
                </a:cxn>
                <a:cxn ang="0">
                  <a:pos x="27" y="18"/>
                </a:cxn>
                <a:cxn ang="0">
                  <a:pos x="27" y="13"/>
                </a:cxn>
                <a:cxn ang="0">
                  <a:pos x="26" y="8"/>
                </a:cxn>
                <a:cxn ang="0">
                  <a:pos x="23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7" h="35">
                  <a:moveTo>
                    <a:pt x="7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6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6" y="35"/>
                  </a:lnTo>
                  <a:lnTo>
                    <a:pt x="23" y="29"/>
                  </a:lnTo>
                  <a:lnTo>
                    <a:pt x="25" y="24"/>
                  </a:lnTo>
                  <a:lnTo>
                    <a:pt x="27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 noChangeAspect="1"/>
            </p:cNvSpPr>
            <p:nvPr/>
          </p:nvSpPr>
          <p:spPr bwMode="auto">
            <a:xfrm>
              <a:off x="476" y="506"/>
              <a:ext cx="18" cy="2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18" y="9"/>
                </a:cxn>
                <a:cxn ang="0">
                  <a:pos x="18" y="13"/>
                </a:cxn>
                <a:cxn ang="0">
                  <a:pos x="18" y="15"/>
                </a:cxn>
                <a:cxn ang="0">
                  <a:pos x="16" y="20"/>
                </a:cxn>
                <a:cxn ang="0">
                  <a:pos x="15" y="23"/>
                </a:cxn>
                <a:cxn ang="0">
                  <a:pos x="14" y="25"/>
                </a:cxn>
                <a:cxn ang="0">
                  <a:pos x="12" y="27"/>
                </a:cxn>
                <a:cxn ang="0">
                  <a:pos x="9" y="29"/>
                </a:cxn>
                <a:cxn ang="0">
                  <a:pos x="11" y="25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r" b="b"/>
              <a:pathLst>
                <a:path w="18" h="29">
                  <a:moveTo>
                    <a:pt x="3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20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>
              <a:off x="335" y="372"/>
              <a:ext cx="208" cy="1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 rot="380412">
              <a:off x="435" y="435"/>
              <a:ext cx="41" cy="23"/>
            </a:xfrm>
            <a:prstGeom prst="ellipse">
              <a:avLst/>
            </a:prstGeom>
            <a:solidFill>
              <a:srgbClr val="E8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 rot="380412">
              <a:off x="440" y="438"/>
              <a:ext cx="33" cy="1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36"/>
            <p:cNvSpPr>
              <a:spLocks noChangeAspect="1" noChangeArrowheads="1"/>
            </p:cNvSpPr>
            <p:nvPr/>
          </p:nvSpPr>
          <p:spPr bwMode="auto">
            <a:xfrm>
              <a:off x="468" y="412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Oval 37"/>
            <p:cNvSpPr>
              <a:spLocks noChangeAspect="1" noChangeArrowheads="1"/>
            </p:cNvSpPr>
            <p:nvPr/>
          </p:nvSpPr>
          <p:spPr bwMode="auto">
            <a:xfrm>
              <a:off x="400" y="400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38"/>
            <p:cNvSpPr>
              <a:spLocks noChangeAspect="1" noChangeArrowheads="1"/>
            </p:cNvSpPr>
            <p:nvPr/>
          </p:nvSpPr>
          <p:spPr bwMode="auto">
            <a:xfrm>
              <a:off x="355" y="409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Oval 39"/>
            <p:cNvSpPr>
              <a:spLocks noChangeAspect="1" noChangeArrowheads="1"/>
            </p:cNvSpPr>
            <p:nvPr/>
          </p:nvSpPr>
          <p:spPr bwMode="auto">
            <a:xfrm>
              <a:off x="481" y="433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0"/>
            <p:cNvSpPr>
              <a:spLocks noChangeAspect="1"/>
            </p:cNvSpPr>
            <p:nvPr/>
          </p:nvSpPr>
          <p:spPr bwMode="auto">
            <a:xfrm>
              <a:off x="388" y="443"/>
              <a:ext cx="11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2" y="8"/>
                </a:cxn>
                <a:cxn ang="0">
                  <a:pos x="22" y="14"/>
                </a:cxn>
                <a:cxn ang="0">
                  <a:pos x="33" y="18"/>
                </a:cxn>
                <a:cxn ang="0">
                  <a:pos x="47" y="22"/>
                </a:cxn>
                <a:cxn ang="0">
                  <a:pos x="63" y="24"/>
                </a:cxn>
                <a:cxn ang="0">
                  <a:pos x="74" y="25"/>
                </a:cxn>
                <a:cxn ang="0">
                  <a:pos x="86" y="25"/>
                </a:cxn>
                <a:cxn ang="0">
                  <a:pos x="99" y="24"/>
                </a:cxn>
                <a:cxn ang="0">
                  <a:pos x="112" y="21"/>
                </a:cxn>
                <a:cxn ang="0">
                  <a:pos x="118" y="20"/>
                </a:cxn>
                <a:cxn ang="0">
                  <a:pos x="101" y="24"/>
                </a:cxn>
                <a:cxn ang="0">
                  <a:pos x="78" y="27"/>
                </a:cxn>
                <a:cxn ang="0">
                  <a:pos x="58" y="25"/>
                </a:cxn>
                <a:cxn ang="0">
                  <a:pos x="43" y="23"/>
                </a:cxn>
                <a:cxn ang="0">
                  <a:pos x="30" y="18"/>
                </a:cxn>
                <a:cxn ang="0">
                  <a:pos x="20" y="14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118" h="27">
                  <a:moveTo>
                    <a:pt x="0" y="0"/>
                  </a:moveTo>
                  <a:lnTo>
                    <a:pt x="4" y="3"/>
                  </a:lnTo>
                  <a:lnTo>
                    <a:pt x="12" y="8"/>
                  </a:lnTo>
                  <a:lnTo>
                    <a:pt x="22" y="14"/>
                  </a:lnTo>
                  <a:lnTo>
                    <a:pt x="33" y="18"/>
                  </a:lnTo>
                  <a:lnTo>
                    <a:pt x="47" y="22"/>
                  </a:lnTo>
                  <a:lnTo>
                    <a:pt x="63" y="24"/>
                  </a:lnTo>
                  <a:lnTo>
                    <a:pt x="74" y="25"/>
                  </a:lnTo>
                  <a:lnTo>
                    <a:pt x="86" y="25"/>
                  </a:lnTo>
                  <a:lnTo>
                    <a:pt x="99" y="24"/>
                  </a:lnTo>
                  <a:lnTo>
                    <a:pt x="112" y="21"/>
                  </a:lnTo>
                  <a:lnTo>
                    <a:pt x="118" y="20"/>
                  </a:lnTo>
                  <a:lnTo>
                    <a:pt x="101" y="24"/>
                  </a:lnTo>
                  <a:lnTo>
                    <a:pt x="78" y="27"/>
                  </a:lnTo>
                  <a:lnTo>
                    <a:pt x="58" y="25"/>
                  </a:lnTo>
                  <a:lnTo>
                    <a:pt x="43" y="23"/>
                  </a:lnTo>
                  <a:lnTo>
                    <a:pt x="30" y="18"/>
                  </a:lnTo>
                  <a:lnTo>
                    <a:pt x="20" y="14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41"/>
            <p:cNvSpPr>
              <a:spLocks noChangeAspect="1" noChangeArrowheads="1"/>
            </p:cNvSpPr>
            <p:nvPr/>
          </p:nvSpPr>
          <p:spPr bwMode="auto">
            <a:xfrm>
              <a:off x="403" y="402"/>
              <a:ext cx="44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2"/>
            <p:cNvSpPr>
              <a:spLocks noChangeAspect="1" noChangeArrowheads="1"/>
            </p:cNvSpPr>
            <p:nvPr/>
          </p:nvSpPr>
          <p:spPr bwMode="auto">
            <a:xfrm>
              <a:off x="470" y="414"/>
              <a:ext cx="45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43"/>
            <p:cNvGrpSpPr>
              <a:grpSpLocks noChangeAspect="1"/>
            </p:cNvGrpSpPr>
            <p:nvPr/>
          </p:nvGrpSpPr>
          <p:grpSpPr bwMode="auto">
            <a:xfrm>
              <a:off x="473" y="425"/>
              <a:ext cx="27" cy="20"/>
              <a:chOff x="475" y="420"/>
              <a:chExt cx="27" cy="20"/>
            </a:xfrm>
          </p:grpSpPr>
          <p:sp>
            <p:nvSpPr>
              <p:cNvPr id="54" name="Oval 44"/>
              <p:cNvSpPr>
                <a:spLocks noChangeAspect="1" noChangeArrowheads="1"/>
              </p:cNvSpPr>
              <p:nvPr/>
            </p:nvSpPr>
            <p:spPr bwMode="auto">
              <a:xfrm>
                <a:off x="475" y="420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5" name="Group 45"/>
              <p:cNvGrpSpPr>
                <a:grpSpLocks noChangeAspect="1"/>
              </p:cNvGrpSpPr>
              <p:nvPr/>
            </p:nvGrpSpPr>
            <p:grpSpPr bwMode="auto">
              <a:xfrm>
                <a:off x="483" y="425"/>
                <a:ext cx="13" cy="9"/>
                <a:chOff x="420" y="414"/>
                <a:chExt cx="13" cy="9"/>
              </a:xfrm>
            </p:grpSpPr>
            <p:sp>
              <p:nvSpPr>
                <p:cNvPr id="56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Oval 47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6" name="Group 48"/>
            <p:cNvGrpSpPr>
              <a:grpSpLocks noChangeAspect="1"/>
            </p:cNvGrpSpPr>
            <p:nvPr/>
          </p:nvGrpSpPr>
          <p:grpSpPr bwMode="auto">
            <a:xfrm>
              <a:off x="417" y="414"/>
              <a:ext cx="27" cy="20"/>
              <a:chOff x="412" y="409"/>
              <a:chExt cx="27" cy="20"/>
            </a:xfrm>
          </p:grpSpPr>
          <p:sp>
            <p:nvSpPr>
              <p:cNvPr id="50" name="Oval 49"/>
              <p:cNvSpPr>
                <a:spLocks noChangeAspect="1" noChangeArrowheads="1"/>
              </p:cNvSpPr>
              <p:nvPr/>
            </p:nvSpPr>
            <p:spPr bwMode="auto">
              <a:xfrm>
                <a:off x="412" y="409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" name="Group 50"/>
              <p:cNvGrpSpPr>
                <a:grpSpLocks noChangeAspect="1"/>
              </p:cNvGrpSpPr>
              <p:nvPr/>
            </p:nvGrpSpPr>
            <p:grpSpPr bwMode="auto">
              <a:xfrm>
                <a:off x="419" y="414"/>
                <a:ext cx="13" cy="9"/>
                <a:chOff x="420" y="414"/>
                <a:chExt cx="13" cy="9"/>
              </a:xfrm>
            </p:grpSpPr>
            <p:sp>
              <p:nvSpPr>
                <p:cNvPr id="52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Oval 52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7" name="Freeform 53"/>
            <p:cNvSpPr>
              <a:spLocks noChangeAspect="1"/>
            </p:cNvSpPr>
            <p:nvPr/>
          </p:nvSpPr>
          <p:spPr bwMode="auto">
            <a:xfrm>
              <a:off x="415" y="461"/>
              <a:ext cx="4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4" y="19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4" y="25"/>
                </a:cxn>
                <a:cxn ang="0">
                  <a:pos x="21" y="24"/>
                </a:cxn>
                <a:cxn ang="0">
                  <a:pos x="25" y="22"/>
                </a:cxn>
                <a:cxn ang="0">
                  <a:pos x="28" y="18"/>
                </a:cxn>
                <a:cxn ang="0">
                  <a:pos x="31" y="15"/>
                </a:cxn>
                <a:cxn ang="0">
                  <a:pos x="38" y="12"/>
                </a:cxn>
                <a:cxn ang="0">
                  <a:pos x="44" y="10"/>
                </a:cxn>
                <a:cxn ang="0">
                  <a:pos x="19" y="7"/>
                </a:cxn>
                <a:cxn ang="0">
                  <a:pos x="1" y="0"/>
                </a:cxn>
              </a:cxnLst>
              <a:rect l="0" t="0" r="r" b="b"/>
              <a:pathLst>
                <a:path w="44" h="25">
                  <a:moveTo>
                    <a:pt x="1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21" y="24"/>
                  </a:lnTo>
                  <a:lnTo>
                    <a:pt x="25" y="22"/>
                  </a:lnTo>
                  <a:lnTo>
                    <a:pt x="28" y="18"/>
                  </a:lnTo>
                  <a:lnTo>
                    <a:pt x="31" y="15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19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4"/>
            <p:cNvSpPr>
              <a:spLocks noChangeAspect="1"/>
            </p:cNvSpPr>
            <p:nvPr/>
          </p:nvSpPr>
          <p:spPr bwMode="auto">
            <a:xfrm>
              <a:off x="417" y="463"/>
              <a:ext cx="33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9"/>
                </a:cxn>
                <a:cxn ang="0">
                  <a:pos x="3" y="15"/>
                </a:cxn>
                <a:cxn ang="0">
                  <a:pos x="7" y="19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22" y="17"/>
                </a:cxn>
                <a:cxn ang="0">
                  <a:pos x="26" y="13"/>
                </a:cxn>
                <a:cxn ang="0">
                  <a:pos x="31" y="9"/>
                </a:cxn>
                <a:cxn ang="0">
                  <a:pos x="33" y="8"/>
                </a:cxn>
                <a:cxn ang="0">
                  <a:pos x="19" y="7"/>
                </a:cxn>
                <a:cxn ang="0">
                  <a:pos x="13" y="5"/>
                </a:cxn>
                <a:cxn ang="0">
                  <a:pos x="4" y="2"/>
                </a:cxn>
                <a:cxn ang="0">
                  <a:pos x="1" y="0"/>
                </a:cxn>
              </a:cxnLst>
              <a:rect l="0" t="0" r="r" b="b"/>
              <a:pathLst>
                <a:path w="33" h="2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7"/>
                  </a:lnTo>
                  <a:lnTo>
                    <a:pt x="26" y="13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5"/>
            <p:cNvSpPr>
              <a:spLocks noChangeAspect="1"/>
            </p:cNvSpPr>
            <p:nvPr/>
          </p:nvSpPr>
          <p:spPr bwMode="auto">
            <a:xfrm>
              <a:off x="418" y="469"/>
              <a:ext cx="2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21" y="11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4" y="12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14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1" y="11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9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3" name="Group 57"/>
          <p:cNvGrpSpPr>
            <a:grpSpLocks/>
          </p:cNvGrpSpPr>
          <p:nvPr/>
        </p:nvGrpSpPr>
        <p:grpSpPr bwMode="auto">
          <a:xfrm>
            <a:off x="0" y="3657600"/>
            <a:ext cx="9144000" cy="3200400"/>
            <a:chOff x="64" y="78"/>
            <a:chExt cx="960" cy="336"/>
          </a:xfrm>
        </p:grpSpPr>
        <p:grpSp>
          <p:nvGrpSpPr>
            <p:cNvPr id="84" name="Group 58"/>
            <p:cNvGrpSpPr>
              <a:grpSpLocks/>
            </p:cNvGrpSpPr>
            <p:nvPr/>
          </p:nvGrpSpPr>
          <p:grpSpPr bwMode="auto">
            <a:xfrm rot="10800000">
              <a:off x="64" y="78"/>
              <a:ext cx="960" cy="336"/>
              <a:chOff x="0" y="0"/>
              <a:chExt cx="5760" cy="2016"/>
            </a:xfrm>
          </p:grpSpPr>
          <p:pic>
            <p:nvPicPr>
              <p:cNvPr id="93" name="Picture 59" descr="7"/>
              <p:cNvPicPr>
                <a:picLocks noChangeAspect="1" noChangeArrowheads="1"/>
              </p:cNvPicPr>
              <p:nvPr/>
            </p:nvPicPr>
            <p:blipFill>
              <a:blip r:embed="rId2">
                <a:lum bright="26000" contrast="64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94" name="Picture 60" descr="04"/>
              <p:cNvPicPr>
                <a:picLocks noChangeAspect="1" noChangeArrowheads="1"/>
              </p:cNvPicPr>
              <p:nvPr/>
            </p:nvPicPr>
            <p:blipFill>
              <a:blip r:embed="rId3">
                <a:lum bright="30000" contrast="64000"/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sp>
          <p:nvSpPr>
            <p:cNvPr id="85" name="Freeform 61"/>
            <p:cNvSpPr>
              <a:spLocks/>
            </p:cNvSpPr>
            <p:nvPr/>
          </p:nvSpPr>
          <p:spPr bwMode="auto">
            <a:xfrm>
              <a:off x="676" y="238"/>
              <a:ext cx="103" cy="71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35" y="10"/>
                </a:cxn>
                <a:cxn ang="0">
                  <a:pos x="17" y="22"/>
                </a:cxn>
                <a:cxn ang="0">
                  <a:pos x="8" y="36"/>
                </a:cxn>
                <a:cxn ang="0">
                  <a:pos x="5" y="46"/>
                </a:cxn>
                <a:cxn ang="0">
                  <a:pos x="2" y="59"/>
                </a:cxn>
                <a:cxn ang="0">
                  <a:pos x="0" y="71"/>
                </a:cxn>
                <a:cxn ang="0">
                  <a:pos x="6" y="69"/>
                </a:cxn>
                <a:cxn ang="0">
                  <a:pos x="19" y="68"/>
                </a:cxn>
                <a:cxn ang="0">
                  <a:pos x="31" y="71"/>
                </a:cxn>
                <a:cxn ang="0">
                  <a:pos x="44" y="68"/>
                </a:cxn>
                <a:cxn ang="0">
                  <a:pos x="59" y="63"/>
                </a:cxn>
                <a:cxn ang="0">
                  <a:pos x="69" y="58"/>
                </a:cxn>
                <a:cxn ang="0">
                  <a:pos x="79" y="48"/>
                </a:cxn>
                <a:cxn ang="0">
                  <a:pos x="89" y="35"/>
                </a:cxn>
                <a:cxn ang="0">
                  <a:pos x="97" y="24"/>
                </a:cxn>
                <a:cxn ang="0">
                  <a:pos x="103" y="13"/>
                </a:cxn>
                <a:cxn ang="0">
                  <a:pos x="88" y="0"/>
                </a:cxn>
                <a:cxn ang="0">
                  <a:pos x="74" y="0"/>
                </a:cxn>
                <a:cxn ang="0">
                  <a:pos x="52" y="3"/>
                </a:cxn>
              </a:cxnLst>
              <a:rect l="0" t="0" r="r" b="b"/>
              <a:pathLst>
                <a:path w="103" h="71">
                  <a:moveTo>
                    <a:pt x="52" y="3"/>
                  </a:moveTo>
                  <a:lnTo>
                    <a:pt x="35" y="10"/>
                  </a:lnTo>
                  <a:lnTo>
                    <a:pt x="17" y="22"/>
                  </a:lnTo>
                  <a:lnTo>
                    <a:pt x="8" y="36"/>
                  </a:lnTo>
                  <a:lnTo>
                    <a:pt x="5" y="46"/>
                  </a:lnTo>
                  <a:lnTo>
                    <a:pt x="2" y="59"/>
                  </a:lnTo>
                  <a:lnTo>
                    <a:pt x="0" y="71"/>
                  </a:lnTo>
                  <a:lnTo>
                    <a:pt x="6" y="69"/>
                  </a:lnTo>
                  <a:lnTo>
                    <a:pt x="19" y="68"/>
                  </a:lnTo>
                  <a:lnTo>
                    <a:pt x="31" y="71"/>
                  </a:lnTo>
                  <a:lnTo>
                    <a:pt x="44" y="68"/>
                  </a:lnTo>
                  <a:lnTo>
                    <a:pt x="59" y="63"/>
                  </a:lnTo>
                  <a:lnTo>
                    <a:pt x="69" y="58"/>
                  </a:lnTo>
                  <a:lnTo>
                    <a:pt x="79" y="48"/>
                  </a:lnTo>
                  <a:lnTo>
                    <a:pt x="89" y="35"/>
                  </a:lnTo>
                  <a:lnTo>
                    <a:pt x="97" y="24"/>
                  </a:lnTo>
                  <a:lnTo>
                    <a:pt x="103" y="13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52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62"/>
            <p:cNvSpPr>
              <a:spLocks/>
            </p:cNvSpPr>
            <p:nvPr/>
          </p:nvSpPr>
          <p:spPr bwMode="auto">
            <a:xfrm>
              <a:off x="660" y="186"/>
              <a:ext cx="1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"/>
                </a:cxn>
                <a:cxn ang="0">
                  <a:pos x="28" y="10"/>
                </a:cxn>
                <a:cxn ang="0">
                  <a:pos x="40" y="10"/>
                </a:cxn>
                <a:cxn ang="0">
                  <a:pos x="53" y="12"/>
                </a:cxn>
                <a:cxn ang="0">
                  <a:pos x="76" y="16"/>
                </a:cxn>
                <a:cxn ang="0">
                  <a:pos x="88" y="24"/>
                </a:cxn>
                <a:cxn ang="0">
                  <a:pos x="106" y="30"/>
                </a:cxn>
                <a:cxn ang="0">
                  <a:pos x="134" y="37"/>
                </a:cxn>
                <a:cxn ang="0">
                  <a:pos x="124" y="43"/>
                </a:cxn>
                <a:cxn ang="0">
                  <a:pos x="116" y="54"/>
                </a:cxn>
                <a:cxn ang="0">
                  <a:pos x="101" y="65"/>
                </a:cxn>
                <a:cxn ang="0">
                  <a:pos x="88" y="68"/>
                </a:cxn>
                <a:cxn ang="0">
                  <a:pos x="73" y="68"/>
                </a:cxn>
                <a:cxn ang="0">
                  <a:pos x="63" y="64"/>
                </a:cxn>
                <a:cxn ang="0">
                  <a:pos x="53" y="58"/>
                </a:cxn>
                <a:cxn ang="0">
                  <a:pos x="39" y="53"/>
                </a:cxn>
                <a:cxn ang="0">
                  <a:pos x="25" y="41"/>
                </a:cxn>
                <a:cxn ang="0">
                  <a:pos x="20" y="31"/>
                </a:cxn>
                <a:cxn ang="0">
                  <a:pos x="17" y="20"/>
                </a:cxn>
                <a:cxn ang="0">
                  <a:pos x="14" y="11"/>
                </a:cxn>
                <a:cxn ang="0">
                  <a:pos x="0" y="0"/>
                </a:cxn>
              </a:cxnLst>
              <a:rect l="0" t="0" r="r" b="b"/>
              <a:pathLst>
                <a:path w="134" h="68">
                  <a:moveTo>
                    <a:pt x="0" y="0"/>
                  </a:moveTo>
                  <a:lnTo>
                    <a:pt x="15" y="6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3" y="12"/>
                  </a:lnTo>
                  <a:lnTo>
                    <a:pt x="76" y="16"/>
                  </a:lnTo>
                  <a:lnTo>
                    <a:pt x="88" y="24"/>
                  </a:lnTo>
                  <a:lnTo>
                    <a:pt x="106" y="30"/>
                  </a:lnTo>
                  <a:lnTo>
                    <a:pt x="134" y="37"/>
                  </a:lnTo>
                  <a:lnTo>
                    <a:pt x="124" y="43"/>
                  </a:lnTo>
                  <a:lnTo>
                    <a:pt x="116" y="54"/>
                  </a:lnTo>
                  <a:lnTo>
                    <a:pt x="101" y="65"/>
                  </a:lnTo>
                  <a:lnTo>
                    <a:pt x="88" y="68"/>
                  </a:lnTo>
                  <a:lnTo>
                    <a:pt x="73" y="68"/>
                  </a:lnTo>
                  <a:lnTo>
                    <a:pt x="63" y="64"/>
                  </a:lnTo>
                  <a:lnTo>
                    <a:pt x="53" y="58"/>
                  </a:lnTo>
                  <a:lnTo>
                    <a:pt x="39" y="53"/>
                  </a:lnTo>
                  <a:lnTo>
                    <a:pt x="25" y="41"/>
                  </a:lnTo>
                  <a:lnTo>
                    <a:pt x="20" y="31"/>
                  </a:lnTo>
                  <a:lnTo>
                    <a:pt x="17" y="20"/>
                  </a:lnTo>
                  <a:lnTo>
                    <a:pt x="14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63"/>
            <p:cNvSpPr>
              <a:spLocks/>
            </p:cNvSpPr>
            <p:nvPr/>
          </p:nvSpPr>
          <p:spPr bwMode="auto">
            <a:xfrm>
              <a:off x="700" y="210"/>
              <a:ext cx="8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"/>
                </a:cxn>
                <a:cxn ang="0">
                  <a:pos x="22" y="14"/>
                </a:cxn>
                <a:cxn ang="0">
                  <a:pos x="36" y="16"/>
                </a:cxn>
                <a:cxn ang="0">
                  <a:pos x="50" y="17"/>
                </a:cxn>
                <a:cxn ang="0">
                  <a:pos x="70" y="16"/>
                </a:cxn>
                <a:cxn ang="0">
                  <a:pos x="82" y="14"/>
                </a:cxn>
                <a:cxn ang="0">
                  <a:pos x="89" y="14"/>
                </a:cxn>
              </a:cxnLst>
              <a:rect l="0" t="0" r="r" b="b"/>
              <a:pathLst>
                <a:path w="89" h="17">
                  <a:moveTo>
                    <a:pt x="0" y="0"/>
                  </a:moveTo>
                  <a:cubicBezTo>
                    <a:pt x="3" y="2"/>
                    <a:pt x="7" y="4"/>
                    <a:pt x="11" y="6"/>
                  </a:cubicBezTo>
                  <a:cubicBezTo>
                    <a:pt x="15" y="8"/>
                    <a:pt x="18" y="12"/>
                    <a:pt x="22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41" y="16"/>
                    <a:pt x="44" y="17"/>
                    <a:pt x="50" y="17"/>
                  </a:cubicBezTo>
                  <a:cubicBezTo>
                    <a:pt x="56" y="17"/>
                    <a:pt x="65" y="16"/>
                    <a:pt x="70" y="16"/>
                  </a:cubicBezTo>
                  <a:cubicBezTo>
                    <a:pt x="75" y="16"/>
                    <a:pt x="79" y="14"/>
                    <a:pt x="82" y="14"/>
                  </a:cubicBezTo>
                  <a:cubicBezTo>
                    <a:pt x="85" y="14"/>
                    <a:pt x="89" y="14"/>
                    <a:pt x="89" y="14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64"/>
            <p:cNvSpPr>
              <a:spLocks/>
            </p:cNvSpPr>
            <p:nvPr/>
          </p:nvSpPr>
          <p:spPr bwMode="auto">
            <a:xfrm>
              <a:off x="697" y="231"/>
              <a:ext cx="105" cy="5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87" y="12"/>
                </a:cxn>
                <a:cxn ang="0">
                  <a:pos x="78" y="21"/>
                </a:cxn>
                <a:cxn ang="0">
                  <a:pos x="64" y="27"/>
                </a:cxn>
                <a:cxn ang="0">
                  <a:pos x="43" y="31"/>
                </a:cxn>
                <a:cxn ang="0">
                  <a:pos x="26" y="37"/>
                </a:cxn>
                <a:cxn ang="0">
                  <a:pos x="9" y="45"/>
                </a:cxn>
                <a:cxn ang="0">
                  <a:pos x="0" y="57"/>
                </a:cxn>
              </a:cxnLst>
              <a:rect l="0" t="0" r="r" b="b"/>
              <a:pathLst>
                <a:path w="105" h="57">
                  <a:moveTo>
                    <a:pt x="105" y="0"/>
                  </a:moveTo>
                  <a:lnTo>
                    <a:pt x="87" y="12"/>
                  </a:lnTo>
                  <a:lnTo>
                    <a:pt x="78" y="21"/>
                  </a:lnTo>
                  <a:lnTo>
                    <a:pt x="64" y="27"/>
                  </a:lnTo>
                  <a:lnTo>
                    <a:pt x="43" y="31"/>
                  </a:lnTo>
                  <a:lnTo>
                    <a:pt x="26" y="37"/>
                  </a:lnTo>
                  <a:lnTo>
                    <a:pt x="9" y="45"/>
                  </a:lnTo>
                  <a:lnTo>
                    <a:pt x="0" y="57"/>
                  </a:lnTo>
                </a:path>
              </a:pathLst>
            </a:custGeom>
            <a:noFill/>
            <a:ln w="1270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9" name="Group 65"/>
            <p:cNvGrpSpPr>
              <a:grpSpLocks/>
            </p:cNvGrpSpPr>
            <p:nvPr/>
          </p:nvGrpSpPr>
          <p:grpSpPr bwMode="auto">
            <a:xfrm>
              <a:off x="717" y="249"/>
              <a:ext cx="94" cy="88"/>
              <a:chOff x="726" y="264"/>
              <a:chExt cx="81" cy="76"/>
            </a:xfrm>
          </p:grpSpPr>
          <p:sp>
            <p:nvSpPr>
              <p:cNvPr id="91" name="Freeform 66"/>
              <p:cNvSpPr>
                <a:spLocks/>
              </p:cNvSpPr>
              <p:nvPr/>
            </p:nvSpPr>
            <p:spPr bwMode="auto">
              <a:xfrm>
                <a:off x="726" y="264"/>
                <a:ext cx="81" cy="76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0" y="0"/>
                  </a:cxn>
                  <a:cxn ang="0">
                    <a:pos x="42" y="3"/>
                  </a:cxn>
                  <a:cxn ang="0">
                    <a:pos x="35" y="9"/>
                  </a:cxn>
                  <a:cxn ang="0">
                    <a:pos x="28" y="19"/>
                  </a:cxn>
                  <a:cxn ang="0">
                    <a:pos x="21" y="32"/>
                  </a:cxn>
                  <a:cxn ang="0">
                    <a:pos x="21" y="45"/>
                  </a:cxn>
                  <a:cxn ang="0">
                    <a:pos x="15" y="58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21" y="76"/>
                  </a:cxn>
                  <a:cxn ang="0">
                    <a:pos x="41" y="68"/>
                  </a:cxn>
                  <a:cxn ang="0">
                    <a:pos x="56" y="55"/>
                  </a:cxn>
                  <a:cxn ang="0">
                    <a:pos x="59" y="41"/>
                  </a:cxn>
                  <a:cxn ang="0">
                    <a:pos x="66" y="28"/>
                  </a:cxn>
                  <a:cxn ang="0">
                    <a:pos x="67" y="21"/>
                  </a:cxn>
                  <a:cxn ang="0">
                    <a:pos x="69" y="14"/>
                  </a:cxn>
                  <a:cxn ang="0">
                    <a:pos x="66" y="4"/>
                  </a:cxn>
                  <a:cxn ang="0">
                    <a:pos x="58" y="1"/>
                  </a:cxn>
                </a:cxnLst>
                <a:rect l="0" t="0" r="r" b="b"/>
                <a:pathLst>
                  <a:path w="69" h="76">
                    <a:moveTo>
                      <a:pt x="58" y="1"/>
                    </a:moveTo>
                    <a:lnTo>
                      <a:pt x="50" y="0"/>
                    </a:lnTo>
                    <a:lnTo>
                      <a:pt x="42" y="3"/>
                    </a:lnTo>
                    <a:lnTo>
                      <a:pt x="35" y="9"/>
                    </a:lnTo>
                    <a:lnTo>
                      <a:pt x="28" y="19"/>
                    </a:lnTo>
                    <a:lnTo>
                      <a:pt x="21" y="32"/>
                    </a:lnTo>
                    <a:lnTo>
                      <a:pt x="21" y="45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0" y="71"/>
                    </a:lnTo>
                    <a:lnTo>
                      <a:pt x="21" y="76"/>
                    </a:lnTo>
                    <a:lnTo>
                      <a:pt x="41" y="68"/>
                    </a:lnTo>
                    <a:lnTo>
                      <a:pt x="56" y="55"/>
                    </a:lnTo>
                    <a:lnTo>
                      <a:pt x="59" y="41"/>
                    </a:lnTo>
                    <a:lnTo>
                      <a:pt x="66" y="28"/>
                    </a:lnTo>
                    <a:lnTo>
                      <a:pt x="67" y="21"/>
                    </a:lnTo>
                    <a:lnTo>
                      <a:pt x="69" y="14"/>
                    </a:lnTo>
                    <a:lnTo>
                      <a:pt x="66" y="4"/>
                    </a:lnTo>
                    <a:lnTo>
                      <a:pt x="58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CC00"/>
                  </a:gs>
                </a:gsLst>
                <a:path path="rect">
                  <a:fillToRect l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67"/>
              <p:cNvSpPr>
                <a:spLocks/>
              </p:cNvSpPr>
              <p:nvPr/>
            </p:nvSpPr>
            <p:spPr bwMode="auto">
              <a:xfrm>
                <a:off x="744" y="265"/>
                <a:ext cx="49" cy="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0" y="21"/>
                  </a:cxn>
                  <a:cxn ang="0">
                    <a:pos x="16" y="32"/>
                  </a:cxn>
                  <a:cxn ang="0">
                    <a:pos x="0" y="40"/>
                  </a:cxn>
                </a:cxnLst>
                <a:rect l="0" t="0" r="r" b="b"/>
                <a:pathLst>
                  <a:path w="42" h="40">
                    <a:moveTo>
                      <a:pt x="42" y="0"/>
                    </a:moveTo>
                    <a:cubicBezTo>
                      <a:pt x="38" y="8"/>
                      <a:pt x="34" y="16"/>
                      <a:pt x="30" y="21"/>
                    </a:cubicBezTo>
                    <a:cubicBezTo>
                      <a:pt x="26" y="26"/>
                      <a:pt x="21" y="29"/>
                      <a:pt x="16" y="32"/>
                    </a:cubicBezTo>
                    <a:cubicBezTo>
                      <a:pt x="11" y="35"/>
                      <a:pt x="3" y="39"/>
                      <a:pt x="0" y="40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863" y="209"/>
              <a:ext cx="90" cy="12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1" y="15"/>
                </a:cxn>
                <a:cxn ang="0">
                  <a:pos x="10" y="37"/>
                </a:cxn>
                <a:cxn ang="0">
                  <a:pos x="6" y="51"/>
                </a:cxn>
                <a:cxn ang="0">
                  <a:pos x="0" y="82"/>
                </a:cxn>
                <a:cxn ang="0">
                  <a:pos x="7" y="99"/>
                </a:cxn>
                <a:cxn ang="0">
                  <a:pos x="20" y="108"/>
                </a:cxn>
                <a:cxn ang="0">
                  <a:pos x="27" y="104"/>
                </a:cxn>
                <a:cxn ang="0">
                  <a:pos x="34" y="106"/>
                </a:cxn>
                <a:cxn ang="0">
                  <a:pos x="43" y="114"/>
                </a:cxn>
                <a:cxn ang="0">
                  <a:pos x="59" y="121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6" y="97"/>
                </a:cxn>
                <a:cxn ang="0">
                  <a:pos x="87" y="86"/>
                </a:cxn>
                <a:cxn ang="0">
                  <a:pos x="87" y="70"/>
                </a:cxn>
                <a:cxn ang="0">
                  <a:pos x="82" y="55"/>
                </a:cxn>
                <a:cxn ang="0">
                  <a:pos x="78" y="49"/>
                </a:cxn>
                <a:cxn ang="0">
                  <a:pos x="70" y="35"/>
                </a:cxn>
                <a:cxn ang="0">
                  <a:pos x="63" y="28"/>
                </a:cxn>
                <a:cxn ang="0">
                  <a:pos x="55" y="21"/>
                </a:cxn>
                <a:cxn ang="0">
                  <a:pos x="44" y="11"/>
                </a:cxn>
                <a:cxn ang="0">
                  <a:pos x="34" y="0"/>
                </a:cxn>
              </a:cxnLst>
              <a:rect l="0" t="0" r="r" b="b"/>
              <a:pathLst>
                <a:path w="87" h="121">
                  <a:moveTo>
                    <a:pt x="34" y="0"/>
                  </a:moveTo>
                  <a:lnTo>
                    <a:pt x="21" y="15"/>
                  </a:lnTo>
                  <a:lnTo>
                    <a:pt x="10" y="37"/>
                  </a:lnTo>
                  <a:lnTo>
                    <a:pt x="6" y="51"/>
                  </a:lnTo>
                  <a:lnTo>
                    <a:pt x="0" y="82"/>
                  </a:lnTo>
                  <a:lnTo>
                    <a:pt x="7" y="99"/>
                  </a:lnTo>
                  <a:lnTo>
                    <a:pt x="20" y="108"/>
                  </a:lnTo>
                  <a:lnTo>
                    <a:pt x="27" y="104"/>
                  </a:lnTo>
                  <a:lnTo>
                    <a:pt x="34" y="106"/>
                  </a:lnTo>
                  <a:lnTo>
                    <a:pt x="43" y="114"/>
                  </a:lnTo>
                  <a:lnTo>
                    <a:pt x="59" y="121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6" y="97"/>
                  </a:lnTo>
                  <a:lnTo>
                    <a:pt x="87" y="86"/>
                  </a:lnTo>
                  <a:lnTo>
                    <a:pt x="87" y="70"/>
                  </a:lnTo>
                  <a:lnTo>
                    <a:pt x="82" y="55"/>
                  </a:lnTo>
                  <a:lnTo>
                    <a:pt x="78" y="49"/>
                  </a:lnTo>
                  <a:lnTo>
                    <a:pt x="70" y="35"/>
                  </a:lnTo>
                  <a:lnTo>
                    <a:pt x="63" y="28"/>
                  </a:lnTo>
                  <a:lnTo>
                    <a:pt x="55" y="21"/>
                  </a:lnTo>
                  <a:lnTo>
                    <a:pt x="44" y="11"/>
                  </a:lnTo>
                  <a:lnTo>
                    <a:pt x="3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7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….,….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(два прилагательных)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…, …, … (три глагола)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….. … … … (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фраза)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…  вывод, эмоция, резюме (любая часть речи)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214282" y="214290"/>
            <a:ext cx="1716087" cy="1431925"/>
            <a:chOff x="289" y="335"/>
            <a:chExt cx="301" cy="215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289" y="410"/>
              <a:ext cx="60" cy="17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54" y="10"/>
                </a:cxn>
                <a:cxn ang="0">
                  <a:pos x="49" y="5"/>
                </a:cxn>
                <a:cxn ang="0">
                  <a:pos x="44" y="0"/>
                </a:cxn>
                <a:cxn ang="0">
                  <a:pos x="14" y="9"/>
                </a:cxn>
                <a:cxn ang="0">
                  <a:pos x="3" y="8"/>
                </a:cxn>
                <a:cxn ang="0">
                  <a:pos x="14" y="14"/>
                </a:cxn>
                <a:cxn ang="0">
                  <a:pos x="20" y="17"/>
                </a:cxn>
                <a:cxn ang="0">
                  <a:pos x="60" y="14"/>
                </a:cxn>
              </a:cxnLst>
              <a:rect l="0" t="0" r="r" b="b"/>
              <a:pathLst>
                <a:path w="60" h="17">
                  <a:moveTo>
                    <a:pt x="60" y="14"/>
                  </a:moveTo>
                  <a:cubicBezTo>
                    <a:pt x="58" y="13"/>
                    <a:pt x="56" y="11"/>
                    <a:pt x="54" y="10"/>
                  </a:cubicBezTo>
                  <a:cubicBezTo>
                    <a:pt x="53" y="7"/>
                    <a:pt x="52" y="6"/>
                    <a:pt x="49" y="5"/>
                  </a:cubicBezTo>
                  <a:cubicBezTo>
                    <a:pt x="48" y="2"/>
                    <a:pt x="47" y="1"/>
                    <a:pt x="44" y="0"/>
                  </a:cubicBezTo>
                  <a:cubicBezTo>
                    <a:pt x="30" y="1"/>
                    <a:pt x="25" y="5"/>
                    <a:pt x="14" y="9"/>
                  </a:cubicBezTo>
                  <a:cubicBezTo>
                    <a:pt x="10" y="9"/>
                    <a:pt x="0" y="6"/>
                    <a:pt x="3" y="8"/>
                  </a:cubicBezTo>
                  <a:cubicBezTo>
                    <a:pt x="7" y="10"/>
                    <a:pt x="10" y="12"/>
                    <a:pt x="14" y="14"/>
                  </a:cubicBezTo>
                  <a:cubicBezTo>
                    <a:pt x="16" y="15"/>
                    <a:pt x="20" y="17"/>
                    <a:pt x="20" y="17"/>
                  </a:cubicBezTo>
                  <a:cubicBezTo>
                    <a:pt x="28" y="16"/>
                    <a:pt x="54" y="11"/>
                    <a:pt x="6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 rot="-335961">
              <a:off x="291" y="421"/>
              <a:ext cx="62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2" y="20"/>
                </a:cxn>
                <a:cxn ang="0">
                  <a:pos x="58" y="17"/>
                </a:cxn>
                <a:cxn ang="0">
                  <a:pos x="52" y="4"/>
                </a:cxn>
                <a:cxn ang="0">
                  <a:pos x="41" y="0"/>
                </a:cxn>
                <a:cxn ang="0">
                  <a:pos x="0" y="6"/>
                </a:cxn>
              </a:cxnLst>
              <a:rect l="0" t="0" r="r" b="b"/>
              <a:pathLst>
                <a:path w="62" h="20">
                  <a:moveTo>
                    <a:pt x="0" y="6"/>
                  </a:moveTo>
                  <a:cubicBezTo>
                    <a:pt x="6" y="15"/>
                    <a:pt x="10" y="19"/>
                    <a:pt x="22" y="20"/>
                  </a:cubicBezTo>
                  <a:cubicBezTo>
                    <a:pt x="35" y="19"/>
                    <a:pt x="45" y="18"/>
                    <a:pt x="58" y="17"/>
                  </a:cubicBezTo>
                  <a:cubicBezTo>
                    <a:pt x="62" y="15"/>
                    <a:pt x="55" y="6"/>
                    <a:pt x="52" y="4"/>
                  </a:cubicBezTo>
                  <a:cubicBezTo>
                    <a:pt x="49" y="1"/>
                    <a:pt x="45" y="1"/>
                    <a:pt x="41" y="0"/>
                  </a:cubicBezTo>
                  <a:cubicBezTo>
                    <a:pt x="19" y="3"/>
                    <a:pt x="27" y="7"/>
                    <a:pt x="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98" y="441"/>
              <a:ext cx="52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37" y="12"/>
                </a:cxn>
                <a:cxn ang="0">
                  <a:pos x="49" y="5"/>
                </a:cxn>
                <a:cxn ang="0">
                  <a:pos x="34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0" y="13"/>
                </a:cxn>
              </a:cxnLst>
              <a:rect l="0" t="0" r="r" b="b"/>
              <a:pathLst>
                <a:path w="49" h="15">
                  <a:moveTo>
                    <a:pt x="0" y="13"/>
                  </a:moveTo>
                  <a:cubicBezTo>
                    <a:pt x="5" y="11"/>
                    <a:pt x="7" y="11"/>
                    <a:pt x="13" y="12"/>
                  </a:cubicBezTo>
                  <a:cubicBezTo>
                    <a:pt x="22" y="15"/>
                    <a:pt x="18" y="14"/>
                    <a:pt x="37" y="12"/>
                  </a:cubicBezTo>
                  <a:cubicBezTo>
                    <a:pt x="42" y="11"/>
                    <a:pt x="49" y="5"/>
                    <a:pt x="49" y="5"/>
                  </a:cubicBezTo>
                  <a:cubicBezTo>
                    <a:pt x="45" y="3"/>
                    <a:pt x="39" y="2"/>
                    <a:pt x="34" y="0"/>
                  </a:cubicBezTo>
                  <a:cubicBezTo>
                    <a:pt x="28" y="0"/>
                    <a:pt x="23" y="0"/>
                    <a:pt x="17" y="1"/>
                  </a:cubicBezTo>
                  <a:cubicBezTo>
                    <a:pt x="15" y="1"/>
                    <a:pt x="11" y="3"/>
                    <a:pt x="11" y="3"/>
                  </a:cubicBezTo>
                  <a:cubicBezTo>
                    <a:pt x="9" y="7"/>
                    <a:pt x="4" y="13"/>
                    <a:pt x="0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317" y="468"/>
              <a:ext cx="34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5"/>
                </a:cxn>
                <a:cxn ang="0">
                  <a:pos x="10" y="13"/>
                </a:cxn>
                <a:cxn ang="0">
                  <a:pos x="14" y="9"/>
                </a:cxn>
                <a:cxn ang="0">
                  <a:pos x="16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3" y="5"/>
                </a:cxn>
                <a:cxn ang="0">
                  <a:pos x="34" y="10"/>
                </a:cxn>
                <a:cxn ang="0">
                  <a:pos x="33" y="15"/>
                </a:cxn>
                <a:cxn ang="0">
                  <a:pos x="28" y="17"/>
                </a:cxn>
                <a:cxn ang="0">
                  <a:pos x="22" y="18"/>
                </a:cxn>
                <a:cxn ang="0">
                  <a:pos x="17" y="18"/>
                </a:cxn>
                <a:cxn ang="0">
                  <a:pos x="10" y="17"/>
                </a:cxn>
                <a:cxn ang="0">
                  <a:pos x="0" y="15"/>
                </a:cxn>
              </a:cxnLst>
              <a:rect l="0" t="0" r="r" b="b"/>
              <a:pathLst>
                <a:path w="34" h="18">
                  <a:moveTo>
                    <a:pt x="0" y="15"/>
                  </a:moveTo>
                  <a:lnTo>
                    <a:pt x="6" y="15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4" y="10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2" y="18"/>
                  </a:lnTo>
                  <a:lnTo>
                    <a:pt x="17" y="18"/>
                  </a:lnTo>
                  <a:lnTo>
                    <a:pt x="10" y="17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302" y="458"/>
              <a:ext cx="44" cy="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7" y="22"/>
                </a:cxn>
                <a:cxn ang="0">
                  <a:pos x="27" y="21"/>
                </a:cxn>
                <a:cxn ang="0">
                  <a:pos x="34" y="19"/>
                </a:cxn>
                <a:cxn ang="0">
                  <a:pos x="38" y="16"/>
                </a:cxn>
                <a:cxn ang="0">
                  <a:pos x="43" y="13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6" y="2"/>
                </a:cxn>
                <a:cxn ang="0">
                  <a:pos x="22" y="4"/>
                </a:cxn>
                <a:cxn ang="0">
                  <a:pos x="19" y="7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0" y="13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lnTo>
                    <a:pt x="4" y="17"/>
                  </a:lnTo>
                  <a:lnTo>
                    <a:pt x="9" y="20"/>
                  </a:lnTo>
                  <a:lnTo>
                    <a:pt x="17" y="22"/>
                  </a:lnTo>
                  <a:lnTo>
                    <a:pt x="27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3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326" y="487"/>
              <a:ext cx="41" cy="1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5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7" y="3"/>
                </a:cxn>
                <a:cxn ang="0">
                  <a:pos x="41" y="6"/>
                </a:cxn>
                <a:cxn ang="0">
                  <a:pos x="41" y="10"/>
                </a:cxn>
                <a:cxn ang="0">
                  <a:pos x="39" y="16"/>
                </a:cxn>
                <a:cxn ang="0">
                  <a:pos x="31" y="19"/>
                </a:cxn>
                <a:cxn ang="0">
                  <a:pos x="24" y="19"/>
                </a:cxn>
                <a:cxn ang="0">
                  <a:pos x="17" y="18"/>
                </a:cxn>
                <a:cxn ang="0">
                  <a:pos x="12" y="18"/>
                </a:cxn>
                <a:cxn ang="0">
                  <a:pos x="5" y="16"/>
                </a:cxn>
                <a:cxn ang="0">
                  <a:pos x="0" y="15"/>
                </a:cxn>
              </a:cxnLst>
              <a:rect l="0" t="0" r="r" b="b"/>
              <a:pathLst>
                <a:path w="41" h="19">
                  <a:moveTo>
                    <a:pt x="0" y="15"/>
                  </a:moveTo>
                  <a:lnTo>
                    <a:pt x="2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1" y="6"/>
                  </a:lnTo>
                  <a:lnTo>
                    <a:pt x="41" y="10"/>
                  </a:lnTo>
                  <a:lnTo>
                    <a:pt x="39" y="16"/>
                  </a:lnTo>
                  <a:lnTo>
                    <a:pt x="31" y="19"/>
                  </a:lnTo>
                  <a:lnTo>
                    <a:pt x="24" y="19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5" y="16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334" y="495"/>
              <a:ext cx="4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5"/>
                </a:cxn>
                <a:cxn ang="0">
                  <a:pos x="5" y="19"/>
                </a:cxn>
                <a:cxn ang="0">
                  <a:pos x="11" y="13"/>
                </a:cxn>
                <a:cxn ang="0">
                  <a:pos x="20" y="6"/>
                </a:cxn>
                <a:cxn ang="0">
                  <a:pos x="27" y="3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41" y="3"/>
                </a:cxn>
                <a:cxn ang="0">
                  <a:pos x="43" y="7"/>
                </a:cxn>
                <a:cxn ang="0">
                  <a:pos x="41" y="13"/>
                </a:cxn>
                <a:cxn ang="0">
                  <a:pos x="36" y="16"/>
                </a:cxn>
                <a:cxn ang="0">
                  <a:pos x="31" y="19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11" y="23"/>
                </a:cxn>
                <a:cxn ang="0">
                  <a:pos x="5" y="27"/>
                </a:cxn>
                <a:cxn ang="0">
                  <a:pos x="0" y="29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lnTo>
                    <a:pt x="1" y="25"/>
                  </a:lnTo>
                  <a:lnTo>
                    <a:pt x="5" y="19"/>
                  </a:lnTo>
                  <a:lnTo>
                    <a:pt x="11" y="13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11" y="23"/>
                  </a:lnTo>
                  <a:lnTo>
                    <a:pt x="5" y="27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367" y="497"/>
              <a:ext cx="24" cy="30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3" y="29"/>
                </a:cxn>
                <a:cxn ang="0">
                  <a:pos x="4" y="25"/>
                </a:cxn>
                <a:cxn ang="0">
                  <a:pos x="4" y="20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3" y="5"/>
                </a:cxn>
                <a:cxn ang="0">
                  <a:pos x="24" y="12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6" y="26"/>
                </a:cxn>
                <a:cxn ang="0">
                  <a:pos x="9" y="29"/>
                </a:cxn>
                <a:cxn ang="0">
                  <a:pos x="1" y="30"/>
                </a:cxn>
              </a:cxnLst>
              <a:rect l="0" t="0" r="r" b="b"/>
              <a:pathLst>
                <a:path w="24" h="30">
                  <a:moveTo>
                    <a:pt x="1" y="30"/>
                  </a:moveTo>
                  <a:lnTo>
                    <a:pt x="3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16" y="26"/>
                  </a:lnTo>
                  <a:lnTo>
                    <a:pt x="9" y="29"/>
                  </a:lnTo>
                  <a:lnTo>
                    <a:pt x="1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328" y="390"/>
              <a:ext cx="37" cy="17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26" y="17"/>
                </a:cxn>
                <a:cxn ang="0">
                  <a:pos x="15" y="16"/>
                </a:cxn>
                <a:cxn ang="0">
                  <a:pos x="7" y="12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30" y="3"/>
                </a:cxn>
                <a:cxn ang="0">
                  <a:pos x="35" y="6"/>
                </a:cxn>
                <a:cxn ang="0">
                  <a:pos x="37" y="16"/>
                </a:cxn>
              </a:cxnLst>
              <a:rect l="0" t="0" r="r" b="b"/>
              <a:pathLst>
                <a:path w="37" h="17">
                  <a:moveTo>
                    <a:pt x="37" y="16"/>
                  </a:moveTo>
                  <a:lnTo>
                    <a:pt x="26" y="17"/>
                  </a:lnTo>
                  <a:lnTo>
                    <a:pt x="15" y="16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7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332" y="366"/>
              <a:ext cx="4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4" y="8"/>
                </a:cxn>
                <a:cxn ang="0">
                  <a:pos x="29" y="14"/>
                </a:cxn>
                <a:cxn ang="0">
                  <a:pos x="35" y="19"/>
                </a:cxn>
                <a:cxn ang="0">
                  <a:pos x="40" y="24"/>
                </a:cxn>
                <a:cxn ang="0">
                  <a:pos x="40" y="29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19" y="29"/>
                </a:cxn>
                <a:cxn ang="0">
                  <a:pos x="13" y="21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40" h="37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4" y="8"/>
                  </a:lnTo>
                  <a:lnTo>
                    <a:pt x="29" y="14"/>
                  </a:lnTo>
                  <a:lnTo>
                    <a:pt x="35" y="19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19" y="29"/>
                  </a:lnTo>
                  <a:lnTo>
                    <a:pt x="13" y="21"/>
                  </a:lnTo>
                  <a:lnTo>
                    <a:pt x="9" y="16"/>
                  </a:ln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>
              <a:off x="357" y="356"/>
              <a:ext cx="26" cy="40"/>
            </a:xfrm>
            <a:custGeom>
              <a:avLst/>
              <a:gdLst/>
              <a:ahLst/>
              <a:cxnLst>
                <a:cxn ang="0">
                  <a:pos x="25" y="35"/>
                </a:cxn>
                <a:cxn ang="0">
                  <a:pos x="26" y="26"/>
                </a:cxn>
                <a:cxn ang="0">
                  <a:pos x="25" y="19"/>
                </a:cxn>
                <a:cxn ang="0">
                  <a:pos x="19" y="13"/>
                </a:cxn>
                <a:cxn ang="0">
                  <a:pos x="13" y="9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1" y="21"/>
                </a:cxn>
                <a:cxn ang="0">
                  <a:pos x="4" y="32"/>
                </a:cxn>
                <a:cxn ang="0">
                  <a:pos x="10" y="36"/>
                </a:cxn>
                <a:cxn ang="0">
                  <a:pos x="19" y="40"/>
                </a:cxn>
                <a:cxn ang="0">
                  <a:pos x="25" y="35"/>
                </a:cxn>
              </a:cxnLst>
              <a:rect l="0" t="0" r="r" b="b"/>
              <a:pathLst>
                <a:path w="26" h="40">
                  <a:moveTo>
                    <a:pt x="25" y="35"/>
                  </a:moveTo>
                  <a:lnTo>
                    <a:pt x="26" y="26"/>
                  </a:lnTo>
                  <a:lnTo>
                    <a:pt x="25" y="19"/>
                  </a:lnTo>
                  <a:lnTo>
                    <a:pt x="19" y="13"/>
                  </a:lnTo>
                  <a:lnTo>
                    <a:pt x="13" y="9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9" y="40"/>
                  </a:lnTo>
                  <a:lnTo>
                    <a:pt x="25" y="3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95" y="345"/>
              <a:ext cx="33" cy="3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6" y="11"/>
                </a:cxn>
                <a:cxn ang="0">
                  <a:pos x="22" y="13"/>
                </a:cxn>
                <a:cxn ang="0">
                  <a:pos x="27" y="16"/>
                </a:cxn>
                <a:cxn ang="0">
                  <a:pos x="29" y="21"/>
                </a:cxn>
                <a:cxn ang="0">
                  <a:pos x="33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7" y="35"/>
                </a:cxn>
                <a:cxn ang="0">
                  <a:pos x="2" y="24"/>
                </a:cxn>
              </a:cxnLst>
              <a:rect l="0" t="0" r="r" b="b"/>
              <a:pathLst>
                <a:path w="33" h="35">
                  <a:moveTo>
                    <a:pt x="2" y="24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33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7" y="35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386" y="355"/>
              <a:ext cx="27" cy="27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7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4" y="11"/>
                </a:cxn>
                <a:cxn ang="0">
                  <a:pos x="18" y="12"/>
                </a:cxn>
                <a:cxn ang="0">
                  <a:pos x="22" y="15"/>
                </a:cxn>
                <a:cxn ang="0">
                  <a:pos x="24" y="18"/>
                </a:cxn>
                <a:cxn ang="0">
                  <a:pos x="27" y="24"/>
                </a:cxn>
                <a:cxn ang="0">
                  <a:pos x="24" y="27"/>
                </a:cxn>
                <a:cxn ang="0">
                  <a:pos x="12" y="26"/>
                </a:cxn>
              </a:cxnLst>
              <a:rect l="0" t="0" r="r" b="b"/>
              <a:pathLst>
                <a:path w="27" h="27">
                  <a:moveTo>
                    <a:pt x="12" y="26"/>
                  </a:moveTo>
                  <a:lnTo>
                    <a:pt x="7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5"/>
                  </a:lnTo>
                  <a:lnTo>
                    <a:pt x="4" y="0"/>
                  </a:lnTo>
                  <a:lnTo>
                    <a:pt x="3" y="6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12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439" y="335"/>
              <a:ext cx="50" cy="4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7" y="6"/>
                </a:cxn>
                <a:cxn ang="0">
                  <a:pos x="10" y="11"/>
                </a:cxn>
                <a:cxn ang="0">
                  <a:pos x="4" y="17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3" y="41"/>
                </a:cxn>
                <a:cxn ang="0">
                  <a:pos x="11" y="44"/>
                </a:cxn>
                <a:cxn ang="0">
                  <a:pos x="19" y="42"/>
                </a:cxn>
                <a:cxn ang="0">
                  <a:pos x="25" y="39"/>
                </a:cxn>
                <a:cxn ang="0">
                  <a:pos x="38" y="46"/>
                </a:cxn>
                <a:cxn ang="0">
                  <a:pos x="44" y="40"/>
                </a:cxn>
                <a:cxn ang="0">
                  <a:pos x="50" y="32"/>
                </a:cxn>
                <a:cxn ang="0">
                  <a:pos x="50" y="26"/>
                </a:cxn>
                <a:cxn ang="0">
                  <a:pos x="47" y="21"/>
                </a:cxn>
                <a:cxn ang="0">
                  <a:pos x="43" y="15"/>
                </a:cxn>
                <a:cxn ang="0">
                  <a:pos x="42" y="8"/>
                </a:cxn>
                <a:cxn ang="0">
                  <a:pos x="45" y="2"/>
                </a:cxn>
                <a:cxn ang="0">
                  <a:pos x="39" y="8"/>
                </a:cxn>
                <a:cxn ang="0">
                  <a:pos x="32" y="14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29" y="28"/>
                </a:cxn>
                <a:cxn ang="0">
                  <a:pos x="26" y="25"/>
                </a:cxn>
                <a:cxn ang="0">
                  <a:pos x="24" y="19"/>
                </a:cxn>
                <a:cxn ang="0">
                  <a:pos x="23" y="12"/>
                </a:cxn>
                <a:cxn ang="0">
                  <a:pos x="23" y="3"/>
                </a:cxn>
                <a:cxn ang="0">
                  <a:pos x="24" y="0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lnTo>
                    <a:pt x="17" y="6"/>
                  </a:lnTo>
                  <a:lnTo>
                    <a:pt x="10" y="11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11" y="44"/>
                  </a:lnTo>
                  <a:lnTo>
                    <a:pt x="19" y="42"/>
                  </a:lnTo>
                  <a:lnTo>
                    <a:pt x="25" y="39"/>
                  </a:lnTo>
                  <a:lnTo>
                    <a:pt x="38" y="46"/>
                  </a:lnTo>
                  <a:lnTo>
                    <a:pt x="44" y="40"/>
                  </a:lnTo>
                  <a:lnTo>
                    <a:pt x="50" y="32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5"/>
                  </a:lnTo>
                  <a:lnTo>
                    <a:pt x="42" y="8"/>
                  </a:lnTo>
                  <a:lnTo>
                    <a:pt x="45" y="2"/>
                  </a:lnTo>
                  <a:lnTo>
                    <a:pt x="39" y="8"/>
                  </a:lnTo>
                  <a:lnTo>
                    <a:pt x="32" y="14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25"/>
                  </a:lnTo>
                  <a:lnTo>
                    <a:pt x="24" y="19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428" y="341"/>
              <a:ext cx="16" cy="36"/>
            </a:xfrm>
            <a:custGeom>
              <a:avLst/>
              <a:gdLst/>
              <a:ahLst/>
              <a:cxnLst>
                <a:cxn ang="0">
                  <a:pos x="7" y="36"/>
                </a:cxn>
                <a:cxn ang="0">
                  <a:pos x="4" y="32"/>
                </a:cxn>
                <a:cxn ang="0">
                  <a:pos x="1" y="27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16" y="17"/>
                </a:cxn>
                <a:cxn ang="0">
                  <a:pos x="16" y="25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6"/>
                </a:cxn>
              </a:cxnLst>
              <a:rect l="0" t="0" r="r" b="b"/>
              <a:pathLst>
                <a:path w="16" h="36">
                  <a:moveTo>
                    <a:pt x="7" y="36"/>
                  </a:moveTo>
                  <a:lnTo>
                    <a:pt x="4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0"/>
                  </a:lnTo>
                  <a:lnTo>
                    <a:pt x="8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5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>
              <a:off x="487" y="358"/>
              <a:ext cx="65" cy="4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21"/>
                </a:cxn>
                <a:cxn ang="0">
                  <a:pos x="9" y="11"/>
                </a:cxn>
                <a:cxn ang="0">
                  <a:pos x="14" y="8"/>
                </a:cxn>
                <a:cxn ang="0">
                  <a:pos x="17" y="5"/>
                </a:cxn>
                <a:cxn ang="0">
                  <a:pos x="21" y="3"/>
                </a:cxn>
                <a:cxn ang="0">
                  <a:pos x="26" y="3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1" y="5"/>
                </a:cxn>
                <a:cxn ang="0">
                  <a:pos x="29" y="10"/>
                </a:cxn>
                <a:cxn ang="0">
                  <a:pos x="29" y="13"/>
                </a:cxn>
                <a:cxn ang="0">
                  <a:pos x="29" y="17"/>
                </a:cxn>
                <a:cxn ang="0">
                  <a:pos x="31" y="18"/>
                </a:cxn>
                <a:cxn ang="0">
                  <a:pos x="33" y="18"/>
                </a:cxn>
                <a:cxn ang="0">
                  <a:pos x="37" y="19"/>
                </a:cxn>
                <a:cxn ang="0">
                  <a:pos x="40" y="17"/>
                </a:cxn>
                <a:cxn ang="0">
                  <a:pos x="45" y="17"/>
                </a:cxn>
                <a:cxn ang="0">
                  <a:pos x="48" y="16"/>
                </a:cxn>
                <a:cxn ang="0">
                  <a:pos x="53" y="14"/>
                </a:cxn>
                <a:cxn ang="0">
                  <a:pos x="56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6"/>
                </a:cxn>
                <a:cxn ang="0">
                  <a:pos x="64" y="11"/>
                </a:cxn>
                <a:cxn ang="0">
                  <a:pos x="62" y="14"/>
                </a:cxn>
                <a:cxn ang="0">
                  <a:pos x="60" y="18"/>
                </a:cxn>
                <a:cxn ang="0">
                  <a:pos x="57" y="23"/>
                </a:cxn>
                <a:cxn ang="0">
                  <a:pos x="55" y="26"/>
                </a:cxn>
                <a:cxn ang="0">
                  <a:pos x="52" y="28"/>
                </a:cxn>
                <a:cxn ang="0">
                  <a:pos x="48" y="30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31" y="35"/>
                </a:cxn>
                <a:cxn ang="0">
                  <a:pos x="28" y="40"/>
                </a:cxn>
                <a:cxn ang="0">
                  <a:pos x="26" y="43"/>
                </a:cxn>
                <a:cxn ang="0">
                  <a:pos x="24" y="44"/>
                </a:cxn>
                <a:cxn ang="0">
                  <a:pos x="0" y="30"/>
                </a:cxn>
              </a:cxnLst>
              <a:rect l="0" t="0" r="r" b="b"/>
              <a:pathLst>
                <a:path w="65" h="44">
                  <a:moveTo>
                    <a:pt x="0" y="30"/>
                  </a:moveTo>
                  <a:lnTo>
                    <a:pt x="4" y="21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2"/>
                  </a:lnTo>
                  <a:lnTo>
                    <a:pt x="65" y="0"/>
                  </a:lnTo>
                  <a:lnTo>
                    <a:pt x="65" y="6"/>
                  </a:lnTo>
                  <a:lnTo>
                    <a:pt x="64" y="11"/>
                  </a:lnTo>
                  <a:lnTo>
                    <a:pt x="62" y="14"/>
                  </a:lnTo>
                  <a:lnTo>
                    <a:pt x="60" y="18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40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>
              <a:off x="529" y="408"/>
              <a:ext cx="52" cy="2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8" y="25"/>
                </a:cxn>
                <a:cxn ang="0">
                  <a:pos x="17" y="24"/>
                </a:cxn>
                <a:cxn ang="0">
                  <a:pos x="23" y="20"/>
                </a:cxn>
                <a:cxn ang="0">
                  <a:pos x="28" y="17"/>
                </a:cxn>
                <a:cxn ang="0">
                  <a:pos x="29" y="14"/>
                </a:cxn>
                <a:cxn ang="0">
                  <a:pos x="34" y="10"/>
                </a:cxn>
                <a:cxn ang="0">
                  <a:pos x="38" y="9"/>
                </a:cxn>
                <a:cxn ang="0">
                  <a:pos x="43" y="10"/>
                </a:cxn>
                <a:cxn ang="0">
                  <a:pos x="48" y="12"/>
                </a:cxn>
                <a:cxn ang="0">
                  <a:pos x="50" y="13"/>
                </a:cxn>
                <a:cxn ang="0">
                  <a:pos x="52" y="14"/>
                </a:cxn>
                <a:cxn ang="0">
                  <a:pos x="47" y="9"/>
                </a:cxn>
                <a:cxn ang="0">
                  <a:pos x="42" y="6"/>
                </a:cxn>
                <a:cxn ang="0">
                  <a:pos x="37" y="4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9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2" y="24"/>
                </a:cxn>
              </a:cxnLst>
              <a:rect l="0" t="0" r="r" b="b"/>
              <a:pathLst>
                <a:path w="52" h="25">
                  <a:moveTo>
                    <a:pt x="2" y="24"/>
                  </a:moveTo>
                  <a:lnTo>
                    <a:pt x="8" y="25"/>
                  </a:lnTo>
                  <a:lnTo>
                    <a:pt x="17" y="24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47" y="9"/>
                  </a:lnTo>
                  <a:lnTo>
                    <a:pt x="42" y="6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ChangeAspect="1"/>
            </p:cNvSpPr>
            <p:nvPr/>
          </p:nvSpPr>
          <p:spPr bwMode="auto">
            <a:xfrm>
              <a:off x="527" y="402"/>
              <a:ext cx="45" cy="19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5" y="8"/>
                </a:cxn>
                <a:cxn ang="0">
                  <a:pos x="29" y="5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2" y="4"/>
                </a:cxn>
                <a:cxn ang="0">
                  <a:pos x="45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7" y="19"/>
                </a:cxn>
                <a:cxn ang="0">
                  <a:pos x="13" y="19"/>
                </a:cxn>
                <a:cxn ang="0">
                  <a:pos x="18" y="17"/>
                </a:cxn>
                <a:cxn ang="0">
                  <a:pos x="21" y="12"/>
                </a:cxn>
              </a:cxnLst>
              <a:rect l="0" t="0" r="r" b="b"/>
              <a:pathLst>
                <a:path w="45" h="19">
                  <a:moveTo>
                    <a:pt x="21" y="12"/>
                  </a:moveTo>
                  <a:lnTo>
                    <a:pt x="25" y="8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7" y="19"/>
                  </a:lnTo>
                  <a:lnTo>
                    <a:pt x="13" y="19"/>
                  </a:lnTo>
                  <a:lnTo>
                    <a:pt x="18" y="17"/>
                  </a:lnTo>
                  <a:lnTo>
                    <a:pt x="21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 noChangeAspect="1"/>
            </p:cNvSpPr>
            <p:nvPr/>
          </p:nvSpPr>
          <p:spPr bwMode="auto">
            <a:xfrm>
              <a:off x="513" y="384"/>
              <a:ext cx="56" cy="32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20" y="29"/>
                </a:cxn>
                <a:cxn ang="0">
                  <a:pos x="23" y="26"/>
                </a:cxn>
                <a:cxn ang="0">
                  <a:pos x="25" y="25"/>
                </a:cxn>
                <a:cxn ang="0">
                  <a:pos x="25" y="21"/>
                </a:cxn>
                <a:cxn ang="0">
                  <a:pos x="28" y="18"/>
                </a:cxn>
                <a:cxn ang="0">
                  <a:pos x="30" y="15"/>
                </a:cxn>
                <a:cxn ang="0">
                  <a:pos x="33" y="11"/>
                </a:cxn>
                <a:cxn ang="0">
                  <a:pos x="38" y="9"/>
                </a:cxn>
                <a:cxn ang="0">
                  <a:pos x="43" y="7"/>
                </a:cxn>
                <a:cxn ang="0">
                  <a:pos x="49" y="5"/>
                </a:cxn>
                <a:cxn ang="0">
                  <a:pos x="52" y="6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7" y="3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1" y="4"/>
                </a:cxn>
                <a:cxn ang="0">
                  <a:pos x="5" y="8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8" y="31"/>
                </a:cxn>
                <a:cxn ang="0">
                  <a:pos x="11" y="32"/>
                </a:cxn>
              </a:cxnLst>
              <a:rect l="0" t="0" r="r" b="b"/>
              <a:pathLst>
                <a:path w="56" h="32">
                  <a:moveTo>
                    <a:pt x="11" y="32"/>
                  </a:moveTo>
                  <a:lnTo>
                    <a:pt x="20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0" y="15"/>
                  </a:lnTo>
                  <a:lnTo>
                    <a:pt x="33" y="11"/>
                  </a:lnTo>
                  <a:lnTo>
                    <a:pt x="38" y="9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0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11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 noChangeAspect="1"/>
            </p:cNvSpPr>
            <p:nvPr/>
          </p:nvSpPr>
          <p:spPr bwMode="auto">
            <a:xfrm>
              <a:off x="539" y="434"/>
              <a:ext cx="46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7"/>
                </a:cxn>
                <a:cxn ang="0">
                  <a:pos x="8" y="4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25" y="2"/>
                </a:cxn>
                <a:cxn ang="0">
                  <a:pos x="28" y="3"/>
                </a:cxn>
                <a:cxn ang="0">
                  <a:pos x="33" y="5"/>
                </a:cxn>
                <a:cxn ang="0">
                  <a:pos x="37" y="5"/>
                </a:cxn>
                <a:cxn ang="0">
                  <a:pos x="40" y="4"/>
                </a:cxn>
                <a:cxn ang="0">
                  <a:pos x="44" y="1"/>
                </a:cxn>
                <a:cxn ang="0">
                  <a:pos x="46" y="0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4" y="13"/>
                </a:cxn>
                <a:cxn ang="0">
                  <a:pos x="17" y="13"/>
                </a:cxn>
                <a:cxn ang="0">
                  <a:pos x="12" y="14"/>
                </a:cxn>
                <a:cxn ang="0">
                  <a:pos x="6" y="15"/>
                </a:cxn>
                <a:cxn ang="0">
                  <a:pos x="1" y="13"/>
                </a:cxn>
                <a:cxn ang="0">
                  <a:pos x="0" y="10"/>
                </a:cxn>
              </a:cxnLst>
              <a:rect l="0" t="0" r="r" b="b"/>
              <a:pathLst>
                <a:path w="46" h="15">
                  <a:moveTo>
                    <a:pt x="0" y="10"/>
                  </a:moveTo>
                  <a:lnTo>
                    <a:pt x="2" y="7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2" y="14"/>
                  </a:lnTo>
                  <a:lnTo>
                    <a:pt x="6" y="15"/>
                  </a:lnTo>
                  <a:lnTo>
                    <a:pt x="1" y="13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ChangeAspect="1"/>
            </p:cNvSpPr>
            <p:nvPr/>
          </p:nvSpPr>
          <p:spPr bwMode="auto">
            <a:xfrm>
              <a:off x="533" y="445"/>
              <a:ext cx="57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7"/>
                </a:cxn>
                <a:cxn ang="0">
                  <a:pos x="9" y="20"/>
                </a:cxn>
                <a:cxn ang="0">
                  <a:pos x="14" y="21"/>
                </a:cxn>
                <a:cxn ang="0">
                  <a:pos x="24" y="21"/>
                </a:cxn>
                <a:cxn ang="0">
                  <a:pos x="27" y="17"/>
                </a:cxn>
                <a:cxn ang="0">
                  <a:pos x="33" y="14"/>
                </a:cxn>
                <a:cxn ang="0">
                  <a:pos x="39" y="14"/>
                </a:cxn>
                <a:cxn ang="0">
                  <a:pos x="45" y="14"/>
                </a:cxn>
                <a:cxn ang="0">
                  <a:pos x="51" y="17"/>
                </a:cxn>
                <a:cxn ang="0">
                  <a:pos x="54" y="20"/>
                </a:cxn>
                <a:cxn ang="0">
                  <a:pos x="57" y="23"/>
                </a:cxn>
                <a:cxn ang="0">
                  <a:pos x="55" y="14"/>
                </a:cxn>
                <a:cxn ang="0">
                  <a:pos x="53" y="11"/>
                </a:cxn>
                <a:cxn ang="0">
                  <a:pos x="49" y="8"/>
                </a:cxn>
                <a:cxn ang="0">
                  <a:pos x="43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3" y="10"/>
                </a:cxn>
                <a:cxn ang="0">
                  <a:pos x="0" y="13"/>
                </a:cxn>
              </a:cxnLst>
              <a:rect l="0" t="0" r="r" b="b"/>
              <a:pathLst>
                <a:path w="57" h="23">
                  <a:moveTo>
                    <a:pt x="0" y="13"/>
                  </a:moveTo>
                  <a:lnTo>
                    <a:pt x="3" y="17"/>
                  </a:lnTo>
                  <a:lnTo>
                    <a:pt x="9" y="20"/>
                  </a:lnTo>
                  <a:lnTo>
                    <a:pt x="14" y="21"/>
                  </a:lnTo>
                  <a:lnTo>
                    <a:pt x="24" y="21"/>
                  </a:lnTo>
                  <a:lnTo>
                    <a:pt x="27" y="17"/>
                  </a:lnTo>
                  <a:lnTo>
                    <a:pt x="33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1" y="17"/>
                  </a:lnTo>
                  <a:lnTo>
                    <a:pt x="54" y="20"/>
                  </a:lnTo>
                  <a:lnTo>
                    <a:pt x="57" y="23"/>
                  </a:lnTo>
                  <a:lnTo>
                    <a:pt x="55" y="14"/>
                  </a:lnTo>
                  <a:lnTo>
                    <a:pt x="53" y="11"/>
                  </a:lnTo>
                  <a:lnTo>
                    <a:pt x="49" y="8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ChangeAspect="1"/>
            </p:cNvSpPr>
            <p:nvPr/>
          </p:nvSpPr>
          <p:spPr bwMode="auto">
            <a:xfrm>
              <a:off x="531" y="459"/>
              <a:ext cx="53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9"/>
                </a:cxn>
                <a:cxn ang="0">
                  <a:pos x="7" y="14"/>
                </a:cxn>
                <a:cxn ang="0">
                  <a:pos x="13" y="16"/>
                </a:cxn>
                <a:cxn ang="0">
                  <a:pos x="21" y="19"/>
                </a:cxn>
                <a:cxn ang="0">
                  <a:pos x="27" y="17"/>
                </a:cxn>
                <a:cxn ang="0">
                  <a:pos x="30" y="16"/>
                </a:cxn>
                <a:cxn ang="0">
                  <a:pos x="36" y="14"/>
                </a:cxn>
                <a:cxn ang="0">
                  <a:pos x="39" y="12"/>
                </a:cxn>
                <a:cxn ang="0">
                  <a:pos x="44" y="12"/>
                </a:cxn>
                <a:cxn ang="0">
                  <a:pos x="46" y="13"/>
                </a:cxn>
                <a:cxn ang="0">
                  <a:pos x="49" y="15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53" y="19"/>
                </a:cxn>
                <a:cxn ang="0">
                  <a:pos x="52" y="13"/>
                </a:cxn>
                <a:cxn ang="0">
                  <a:pos x="51" y="8"/>
                </a:cxn>
                <a:cxn ang="0">
                  <a:pos x="45" y="4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53" h="20">
                  <a:moveTo>
                    <a:pt x="0" y="5"/>
                  </a:moveTo>
                  <a:lnTo>
                    <a:pt x="4" y="9"/>
                  </a:lnTo>
                  <a:lnTo>
                    <a:pt x="7" y="14"/>
                  </a:lnTo>
                  <a:lnTo>
                    <a:pt x="13" y="16"/>
                  </a:lnTo>
                  <a:lnTo>
                    <a:pt x="21" y="19"/>
                  </a:lnTo>
                  <a:lnTo>
                    <a:pt x="27" y="17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19"/>
                  </a:lnTo>
                  <a:lnTo>
                    <a:pt x="52" y="13"/>
                  </a:lnTo>
                  <a:lnTo>
                    <a:pt x="51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ChangeAspect="1"/>
            </p:cNvSpPr>
            <p:nvPr/>
          </p:nvSpPr>
          <p:spPr bwMode="auto">
            <a:xfrm>
              <a:off x="514" y="482"/>
              <a:ext cx="40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3" y="6"/>
                </a:cxn>
                <a:cxn ang="0">
                  <a:pos x="36" y="7"/>
                </a:cxn>
                <a:cxn ang="0">
                  <a:pos x="37" y="10"/>
                </a:cxn>
                <a:cxn ang="0">
                  <a:pos x="39" y="13"/>
                </a:cxn>
                <a:cxn ang="0">
                  <a:pos x="39" y="16"/>
                </a:cxn>
                <a:cxn ang="0">
                  <a:pos x="39" y="20"/>
                </a:cxn>
                <a:cxn ang="0">
                  <a:pos x="40" y="24"/>
                </a:cxn>
                <a:cxn ang="0">
                  <a:pos x="38" y="21"/>
                </a:cxn>
                <a:cxn ang="0">
                  <a:pos x="36" y="19"/>
                </a:cxn>
                <a:cxn ang="0">
                  <a:pos x="31" y="16"/>
                </a:cxn>
                <a:cxn ang="0">
                  <a:pos x="29" y="16"/>
                </a:cxn>
                <a:cxn ang="0">
                  <a:pos x="25" y="15"/>
                </a:cxn>
                <a:cxn ang="0">
                  <a:pos x="22" y="15"/>
                </a:cxn>
                <a:cxn ang="0">
                  <a:pos x="19" y="16"/>
                </a:cxn>
                <a:cxn ang="0">
                  <a:pos x="15" y="19"/>
                </a:cxn>
                <a:cxn ang="0">
                  <a:pos x="13" y="18"/>
                </a:cxn>
                <a:cxn ang="0">
                  <a:pos x="7" y="12"/>
                </a:cxn>
                <a:cxn ang="0">
                  <a:pos x="2" y="2"/>
                </a:cxn>
                <a:cxn ang="0">
                  <a:pos x="0" y="3"/>
                </a:cxn>
              </a:cxnLst>
              <a:rect l="0" t="0" r="r" b="b"/>
              <a:pathLst>
                <a:path w="40" h="24">
                  <a:moveTo>
                    <a:pt x="0" y="3"/>
                  </a:move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7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4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7" y="12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ChangeAspect="1"/>
            </p:cNvSpPr>
            <p:nvPr/>
          </p:nvSpPr>
          <p:spPr bwMode="auto">
            <a:xfrm>
              <a:off x="505" y="488"/>
              <a:ext cx="48" cy="3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5" y="18"/>
                </a:cxn>
                <a:cxn ang="0">
                  <a:pos x="11" y="24"/>
                </a:cxn>
                <a:cxn ang="0">
                  <a:pos x="16" y="26"/>
                </a:cxn>
                <a:cxn ang="0">
                  <a:pos x="27" y="31"/>
                </a:cxn>
                <a:cxn ang="0">
                  <a:pos x="34" y="33"/>
                </a:cxn>
                <a:cxn ang="0">
                  <a:pos x="41" y="32"/>
                </a:cxn>
                <a:cxn ang="0">
                  <a:pos x="46" y="30"/>
                </a:cxn>
                <a:cxn ang="0">
                  <a:pos x="48" y="29"/>
                </a:cxn>
                <a:cxn ang="0">
                  <a:pos x="44" y="29"/>
                </a:cxn>
                <a:cxn ang="0">
                  <a:pos x="40" y="29"/>
                </a:cxn>
                <a:cxn ang="0">
                  <a:pos x="35" y="27"/>
                </a:cxn>
                <a:cxn ang="0">
                  <a:pos x="33" y="24"/>
                </a:cxn>
                <a:cxn ang="0">
                  <a:pos x="31" y="20"/>
                </a:cxn>
                <a:cxn ang="0">
                  <a:pos x="32" y="14"/>
                </a:cxn>
                <a:cxn ang="0">
                  <a:pos x="29" y="9"/>
                </a:cxn>
                <a:cxn ang="0">
                  <a:pos x="27" y="6"/>
                </a:cxn>
                <a:cxn ang="0">
                  <a:pos x="20" y="3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48" h="33">
                  <a:moveTo>
                    <a:pt x="1" y="2"/>
                  </a:moveTo>
                  <a:lnTo>
                    <a:pt x="0" y="6"/>
                  </a:lnTo>
                  <a:lnTo>
                    <a:pt x="2" y="13"/>
                  </a:lnTo>
                  <a:lnTo>
                    <a:pt x="5" y="18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7" y="31"/>
                  </a:lnTo>
                  <a:lnTo>
                    <a:pt x="34" y="33"/>
                  </a:lnTo>
                  <a:lnTo>
                    <a:pt x="41" y="32"/>
                  </a:lnTo>
                  <a:lnTo>
                    <a:pt x="46" y="30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0" y="29"/>
                  </a:lnTo>
                  <a:lnTo>
                    <a:pt x="35" y="27"/>
                  </a:lnTo>
                  <a:lnTo>
                    <a:pt x="33" y="24"/>
                  </a:lnTo>
                  <a:lnTo>
                    <a:pt x="31" y="20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ChangeAspect="1"/>
            </p:cNvSpPr>
            <p:nvPr/>
          </p:nvSpPr>
          <p:spPr bwMode="auto">
            <a:xfrm>
              <a:off x="495" y="496"/>
              <a:ext cx="24" cy="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3" y="17"/>
                </a:cxn>
                <a:cxn ang="0">
                  <a:pos x="11" y="25"/>
                </a:cxn>
                <a:cxn ang="0">
                  <a:pos x="17" y="26"/>
                </a:cxn>
                <a:cxn ang="0">
                  <a:pos x="19" y="30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0" y="9"/>
                </a:cxn>
                <a:cxn ang="0">
                  <a:pos x="15" y="6"/>
                </a:cxn>
                <a:cxn ang="0">
                  <a:pos x="9" y="0"/>
                </a:cxn>
                <a:cxn ang="0">
                  <a:pos x="5" y="1"/>
                </a:cxn>
              </a:cxnLst>
              <a:rect l="0" t="0" r="r" b="b"/>
              <a:pathLst>
                <a:path w="24" h="38">
                  <a:moveTo>
                    <a:pt x="5" y="1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3" y="17"/>
                  </a:lnTo>
                  <a:lnTo>
                    <a:pt x="11" y="25"/>
                  </a:lnTo>
                  <a:lnTo>
                    <a:pt x="17" y="26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0" y="9"/>
                  </a:lnTo>
                  <a:lnTo>
                    <a:pt x="15" y="6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ChangeAspect="1"/>
            </p:cNvSpPr>
            <p:nvPr/>
          </p:nvSpPr>
          <p:spPr bwMode="auto">
            <a:xfrm>
              <a:off x="395" y="509"/>
              <a:ext cx="23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1" y="29"/>
                </a:cxn>
                <a:cxn ang="0">
                  <a:pos x="10" y="33"/>
                </a:cxn>
                <a:cxn ang="0">
                  <a:pos x="9" y="36"/>
                </a:cxn>
                <a:cxn ang="0">
                  <a:pos x="8" y="39"/>
                </a:cxn>
                <a:cxn ang="0">
                  <a:pos x="14" y="32"/>
                </a:cxn>
                <a:cxn ang="0">
                  <a:pos x="20" y="26"/>
                </a:cxn>
                <a:cxn ang="0">
                  <a:pos x="22" y="21"/>
                </a:cxn>
                <a:cxn ang="0">
                  <a:pos x="23" y="14"/>
                </a:cxn>
                <a:cxn ang="0">
                  <a:pos x="21" y="7"/>
                </a:cxn>
                <a:cxn ang="0">
                  <a:pos x="16" y="1"/>
                </a:cxn>
                <a:cxn ang="0">
                  <a:pos x="13" y="0"/>
                </a:cxn>
              </a:cxnLst>
              <a:rect l="0" t="0" r="r" b="b"/>
              <a:pathLst>
                <a:path w="23" h="39">
                  <a:moveTo>
                    <a:pt x="13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14" y="32"/>
                  </a:lnTo>
                  <a:lnTo>
                    <a:pt x="20" y="26"/>
                  </a:lnTo>
                  <a:lnTo>
                    <a:pt x="22" y="21"/>
                  </a:lnTo>
                  <a:lnTo>
                    <a:pt x="23" y="14"/>
                  </a:lnTo>
                  <a:lnTo>
                    <a:pt x="21" y="7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ChangeAspect="1"/>
            </p:cNvSpPr>
            <p:nvPr/>
          </p:nvSpPr>
          <p:spPr bwMode="auto">
            <a:xfrm>
              <a:off x="412" y="510"/>
              <a:ext cx="26" cy="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6" y="18"/>
                </a:cxn>
                <a:cxn ang="0">
                  <a:pos x="8" y="21"/>
                </a:cxn>
                <a:cxn ang="0">
                  <a:pos x="10" y="26"/>
                </a:cxn>
                <a:cxn ang="0">
                  <a:pos x="9" y="32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13" y="37"/>
                </a:cxn>
                <a:cxn ang="0">
                  <a:pos x="17" y="33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6" y="22"/>
                </a:cxn>
                <a:cxn ang="0">
                  <a:pos x="26" y="15"/>
                </a:cxn>
                <a:cxn ang="0">
                  <a:pos x="25" y="10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15" y="1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26" h="40">
                  <a:moveTo>
                    <a:pt x="3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15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ChangeAspect="1"/>
            </p:cNvSpPr>
            <p:nvPr/>
          </p:nvSpPr>
          <p:spPr bwMode="auto">
            <a:xfrm>
              <a:off x="434" y="512"/>
              <a:ext cx="18" cy="3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3"/>
                </a:cxn>
                <a:cxn ang="0">
                  <a:pos x="18" y="8"/>
                </a:cxn>
                <a:cxn ang="0">
                  <a:pos x="18" y="12"/>
                </a:cxn>
                <a:cxn ang="0">
                  <a:pos x="17" y="15"/>
                </a:cxn>
                <a:cxn ang="0">
                  <a:pos x="15" y="19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5" y="27"/>
                </a:cxn>
                <a:cxn ang="0">
                  <a:pos x="16" y="29"/>
                </a:cxn>
                <a:cxn ang="0">
                  <a:pos x="17" y="32"/>
                </a:cxn>
                <a:cxn ang="0">
                  <a:pos x="18" y="34"/>
                </a:cxn>
                <a:cxn ang="0">
                  <a:pos x="12" y="28"/>
                </a:cxn>
                <a:cxn ang="0">
                  <a:pos x="8" y="26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1" y="0"/>
                </a:cxn>
              </a:cxnLst>
              <a:rect l="0" t="0" r="r" b="b"/>
              <a:pathLst>
                <a:path w="18" h="34">
                  <a:moveTo>
                    <a:pt x="11" y="0"/>
                  </a:moveTo>
                  <a:lnTo>
                    <a:pt x="14" y="3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29"/>
                  </a:lnTo>
                  <a:lnTo>
                    <a:pt x="17" y="32"/>
                  </a:lnTo>
                  <a:lnTo>
                    <a:pt x="18" y="34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3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455" y="508"/>
              <a:ext cx="27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4" y="16"/>
                </a:cxn>
                <a:cxn ang="0">
                  <a:pos x="9" y="20"/>
                </a:cxn>
                <a:cxn ang="0">
                  <a:pos x="13" y="20"/>
                </a:cxn>
                <a:cxn ang="0">
                  <a:pos x="17" y="24"/>
                </a:cxn>
                <a:cxn ang="0">
                  <a:pos x="18" y="28"/>
                </a:cxn>
                <a:cxn ang="0">
                  <a:pos x="17" y="31"/>
                </a:cxn>
                <a:cxn ang="0">
                  <a:pos x="16" y="35"/>
                </a:cxn>
                <a:cxn ang="0">
                  <a:pos x="23" y="29"/>
                </a:cxn>
                <a:cxn ang="0">
                  <a:pos x="25" y="24"/>
                </a:cxn>
                <a:cxn ang="0">
                  <a:pos x="27" y="18"/>
                </a:cxn>
                <a:cxn ang="0">
                  <a:pos x="27" y="13"/>
                </a:cxn>
                <a:cxn ang="0">
                  <a:pos x="26" y="8"/>
                </a:cxn>
                <a:cxn ang="0">
                  <a:pos x="23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7" h="35">
                  <a:moveTo>
                    <a:pt x="7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6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6" y="35"/>
                  </a:lnTo>
                  <a:lnTo>
                    <a:pt x="23" y="29"/>
                  </a:lnTo>
                  <a:lnTo>
                    <a:pt x="25" y="24"/>
                  </a:lnTo>
                  <a:lnTo>
                    <a:pt x="27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 noChangeAspect="1"/>
            </p:cNvSpPr>
            <p:nvPr/>
          </p:nvSpPr>
          <p:spPr bwMode="auto">
            <a:xfrm>
              <a:off x="476" y="506"/>
              <a:ext cx="18" cy="2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18" y="9"/>
                </a:cxn>
                <a:cxn ang="0">
                  <a:pos x="18" y="13"/>
                </a:cxn>
                <a:cxn ang="0">
                  <a:pos x="18" y="15"/>
                </a:cxn>
                <a:cxn ang="0">
                  <a:pos x="16" y="20"/>
                </a:cxn>
                <a:cxn ang="0">
                  <a:pos x="15" y="23"/>
                </a:cxn>
                <a:cxn ang="0">
                  <a:pos x="14" y="25"/>
                </a:cxn>
                <a:cxn ang="0">
                  <a:pos x="12" y="27"/>
                </a:cxn>
                <a:cxn ang="0">
                  <a:pos x="9" y="29"/>
                </a:cxn>
                <a:cxn ang="0">
                  <a:pos x="11" y="25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r" b="b"/>
              <a:pathLst>
                <a:path w="18" h="29">
                  <a:moveTo>
                    <a:pt x="3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20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>
              <a:off x="335" y="372"/>
              <a:ext cx="208" cy="1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 rot="380412">
              <a:off x="435" y="435"/>
              <a:ext cx="41" cy="23"/>
            </a:xfrm>
            <a:prstGeom prst="ellipse">
              <a:avLst/>
            </a:prstGeom>
            <a:solidFill>
              <a:srgbClr val="E8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 rot="380412">
              <a:off x="440" y="438"/>
              <a:ext cx="33" cy="1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36"/>
            <p:cNvSpPr>
              <a:spLocks noChangeAspect="1" noChangeArrowheads="1"/>
            </p:cNvSpPr>
            <p:nvPr/>
          </p:nvSpPr>
          <p:spPr bwMode="auto">
            <a:xfrm>
              <a:off x="468" y="412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Oval 37"/>
            <p:cNvSpPr>
              <a:spLocks noChangeAspect="1" noChangeArrowheads="1"/>
            </p:cNvSpPr>
            <p:nvPr/>
          </p:nvSpPr>
          <p:spPr bwMode="auto">
            <a:xfrm>
              <a:off x="400" y="400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38"/>
            <p:cNvSpPr>
              <a:spLocks noChangeAspect="1" noChangeArrowheads="1"/>
            </p:cNvSpPr>
            <p:nvPr/>
          </p:nvSpPr>
          <p:spPr bwMode="auto">
            <a:xfrm>
              <a:off x="355" y="409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Oval 39"/>
            <p:cNvSpPr>
              <a:spLocks noChangeAspect="1" noChangeArrowheads="1"/>
            </p:cNvSpPr>
            <p:nvPr/>
          </p:nvSpPr>
          <p:spPr bwMode="auto">
            <a:xfrm>
              <a:off x="481" y="433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0"/>
            <p:cNvSpPr>
              <a:spLocks noChangeAspect="1"/>
            </p:cNvSpPr>
            <p:nvPr/>
          </p:nvSpPr>
          <p:spPr bwMode="auto">
            <a:xfrm>
              <a:off x="388" y="443"/>
              <a:ext cx="11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2" y="8"/>
                </a:cxn>
                <a:cxn ang="0">
                  <a:pos x="22" y="14"/>
                </a:cxn>
                <a:cxn ang="0">
                  <a:pos x="33" y="18"/>
                </a:cxn>
                <a:cxn ang="0">
                  <a:pos x="47" y="22"/>
                </a:cxn>
                <a:cxn ang="0">
                  <a:pos x="63" y="24"/>
                </a:cxn>
                <a:cxn ang="0">
                  <a:pos x="74" y="25"/>
                </a:cxn>
                <a:cxn ang="0">
                  <a:pos x="86" y="25"/>
                </a:cxn>
                <a:cxn ang="0">
                  <a:pos x="99" y="24"/>
                </a:cxn>
                <a:cxn ang="0">
                  <a:pos x="112" y="21"/>
                </a:cxn>
                <a:cxn ang="0">
                  <a:pos x="118" y="20"/>
                </a:cxn>
                <a:cxn ang="0">
                  <a:pos x="101" y="24"/>
                </a:cxn>
                <a:cxn ang="0">
                  <a:pos x="78" y="27"/>
                </a:cxn>
                <a:cxn ang="0">
                  <a:pos x="58" y="25"/>
                </a:cxn>
                <a:cxn ang="0">
                  <a:pos x="43" y="23"/>
                </a:cxn>
                <a:cxn ang="0">
                  <a:pos x="30" y="18"/>
                </a:cxn>
                <a:cxn ang="0">
                  <a:pos x="20" y="14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118" h="27">
                  <a:moveTo>
                    <a:pt x="0" y="0"/>
                  </a:moveTo>
                  <a:lnTo>
                    <a:pt x="4" y="3"/>
                  </a:lnTo>
                  <a:lnTo>
                    <a:pt x="12" y="8"/>
                  </a:lnTo>
                  <a:lnTo>
                    <a:pt x="22" y="14"/>
                  </a:lnTo>
                  <a:lnTo>
                    <a:pt x="33" y="18"/>
                  </a:lnTo>
                  <a:lnTo>
                    <a:pt x="47" y="22"/>
                  </a:lnTo>
                  <a:lnTo>
                    <a:pt x="63" y="24"/>
                  </a:lnTo>
                  <a:lnTo>
                    <a:pt x="74" y="25"/>
                  </a:lnTo>
                  <a:lnTo>
                    <a:pt x="86" y="25"/>
                  </a:lnTo>
                  <a:lnTo>
                    <a:pt x="99" y="24"/>
                  </a:lnTo>
                  <a:lnTo>
                    <a:pt x="112" y="21"/>
                  </a:lnTo>
                  <a:lnTo>
                    <a:pt x="118" y="20"/>
                  </a:lnTo>
                  <a:lnTo>
                    <a:pt x="101" y="24"/>
                  </a:lnTo>
                  <a:lnTo>
                    <a:pt x="78" y="27"/>
                  </a:lnTo>
                  <a:lnTo>
                    <a:pt x="58" y="25"/>
                  </a:lnTo>
                  <a:lnTo>
                    <a:pt x="43" y="23"/>
                  </a:lnTo>
                  <a:lnTo>
                    <a:pt x="30" y="18"/>
                  </a:lnTo>
                  <a:lnTo>
                    <a:pt x="20" y="14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41"/>
            <p:cNvSpPr>
              <a:spLocks noChangeAspect="1" noChangeArrowheads="1"/>
            </p:cNvSpPr>
            <p:nvPr/>
          </p:nvSpPr>
          <p:spPr bwMode="auto">
            <a:xfrm>
              <a:off x="403" y="402"/>
              <a:ext cx="44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2"/>
            <p:cNvSpPr>
              <a:spLocks noChangeAspect="1" noChangeArrowheads="1"/>
            </p:cNvSpPr>
            <p:nvPr/>
          </p:nvSpPr>
          <p:spPr bwMode="auto">
            <a:xfrm>
              <a:off x="470" y="414"/>
              <a:ext cx="45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43"/>
            <p:cNvGrpSpPr>
              <a:grpSpLocks noChangeAspect="1"/>
            </p:cNvGrpSpPr>
            <p:nvPr/>
          </p:nvGrpSpPr>
          <p:grpSpPr bwMode="auto">
            <a:xfrm>
              <a:off x="473" y="425"/>
              <a:ext cx="27" cy="20"/>
              <a:chOff x="475" y="420"/>
              <a:chExt cx="27" cy="20"/>
            </a:xfrm>
          </p:grpSpPr>
          <p:sp>
            <p:nvSpPr>
              <p:cNvPr id="54" name="Oval 44"/>
              <p:cNvSpPr>
                <a:spLocks noChangeAspect="1" noChangeArrowheads="1"/>
              </p:cNvSpPr>
              <p:nvPr/>
            </p:nvSpPr>
            <p:spPr bwMode="auto">
              <a:xfrm>
                <a:off x="475" y="420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5" name="Group 45"/>
              <p:cNvGrpSpPr>
                <a:grpSpLocks noChangeAspect="1"/>
              </p:cNvGrpSpPr>
              <p:nvPr/>
            </p:nvGrpSpPr>
            <p:grpSpPr bwMode="auto">
              <a:xfrm>
                <a:off x="483" y="425"/>
                <a:ext cx="13" cy="9"/>
                <a:chOff x="420" y="414"/>
                <a:chExt cx="13" cy="9"/>
              </a:xfrm>
            </p:grpSpPr>
            <p:sp>
              <p:nvSpPr>
                <p:cNvPr id="56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Oval 47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6" name="Group 48"/>
            <p:cNvGrpSpPr>
              <a:grpSpLocks noChangeAspect="1"/>
            </p:cNvGrpSpPr>
            <p:nvPr/>
          </p:nvGrpSpPr>
          <p:grpSpPr bwMode="auto">
            <a:xfrm>
              <a:off x="417" y="414"/>
              <a:ext cx="27" cy="20"/>
              <a:chOff x="412" y="409"/>
              <a:chExt cx="27" cy="20"/>
            </a:xfrm>
          </p:grpSpPr>
          <p:sp>
            <p:nvSpPr>
              <p:cNvPr id="50" name="Oval 49"/>
              <p:cNvSpPr>
                <a:spLocks noChangeAspect="1" noChangeArrowheads="1"/>
              </p:cNvSpPr>
              <p:nvPr/>
            </p:nvSpPr>
            <p:spPr bwMode="auto">
              <a:xfrm>
                <a:off x="412" y="409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" name="Group 50"/>
              <p:cNvGrpSpPr>
                <a:grpSpLocks noChangeAspect="1"/>
              </p:cNvGrpSpPr>
              <p:nvPr/>
            </p:nvGrpSpPr>
            <p:grpSpPr bwMode="auto">
              <a:xfrm>
                <a:off x="419" y="414"/>
                <a:ext cx="13" cy="9"/>
                <a:chOff x="420" y="414"/>
                <a:chExt cx="13" cy="9"/>
              </a:xfrm>
            </p:grpSpPr>
            <p:sp>
              <p:nvSpPr>
                <p:cNvPr id="52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Oval 52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7" name="Freeform 53"/>
            <p:cNvSpPr>
              <a:spLocks noChangeAspect="1"/>
            </p:cNvSpPr>
            <p:nvPr/>
          </p:nvSpPr>
          <p:spPr bwMode="auto">
            <a:xfrm>
              <a:off x="415" y="461"/>
              <a:ext cx="4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4" y="19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4" y="25"/>
                </a:cxn>
                <a:cxn ang="0">
                  <a:pos x="21" y="24"/>
                </a:cxn>
                <a:cxn ang="0">
                  <a:pos x="25" y="22"/>
                </a:cxn>
                <a:cxn ang="0">
                  <a:pos x="28" y="18"/>
                </a:cxn>
                <a:cxn ang="0">
                  <a:pos x="31" y="15"/>
                </a:cxn>
                <a:cxn ang="0">
                  <a:pos x="38" y="12"/>
                </a:cxn>
                <a:cxn ang="0">
                  <a:pos x="44" y="10"/>
                </a:cxn>
                <a:cxn ang="0">
                  <a:pos x="19" y="7"/>
                </a:cxn>
                <a:cxn ang="0">
                  <a:pos x="1" y="0"/>
                </a:cxn>
              </a:cxnLst>
              <a:rect l="0" t="0" r="r" b="b"/>
              <a:pathLst>
                <a:path w="44" h="25">
                  <a:moveTo>
                    <a:pt x="1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21" y="24"/>
                  </a:lnTo>
                  <a:lnTo>
                    <a:pt x="25" y="22"/>
                  </a:lnTo>
                  <a:lnTo>
                    <a:pt x="28" y="18"/>
                  </a:lnTo>
                  <a:lnTo>
                    <a:pt x="31" y="15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19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4"/>
            <p:cNvSpPr>
              <a:spLocks noChangeAspect="1"/>
            </p:cNvSpPr>
            <p:nvPr/>
          </p:nvSpPr>
          <p:spPr bwMode="auto">
            <a:xfrm>
              <a:off x="417" y="463"/>
              <a:ext cx="33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9"/>
                </a:cxn>
                <a:cxn ang="0">
                  <a:pos x="3" y="15"/>
                </a:cxn>
                <a:cxn ang="0">
                  <a:pos x="7" y="19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22" y="17"/>
                </a:cxn>
                <a:cxn ang="0">
                  <a:pos x="26" y="13"/>
                </a:cxn>
                <a:cxn ang="0">
                  <a:pos x="31" y="9"/>
                </a:cxn>
                <a:cxn ang="0">
                  <a:pos x="33" y="8"/>
                </a:cxn>
                <a:cxn ang="0">
                  <a:pos x="19" y="7"/>
                </a:cxn>
                <a:cxn ang="0">
                  <a:pos x="13" y="5"/>
                </a:cxn>
                <a:cxn ang="0">
                  <a:pos x="4" y="2"/>
                </a:cxn>
                <a:cxn ang="0">
                  <a:pos x="1" y="0"/>
                </a:cxn>
              </a:cxnLst>
              <a:rect l="0" t="0" r="r" b="b"/>
              <a:pathLst>
                <a:path w="33" h="2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7"/>
                  </a:lnTo>
                  <a:lnTo>
                    <a:pt x="26" y="13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5"/>
            <p:cNvSpPr>
              <a:spLocks noChangeAspect="1"/>
            </p:cNvSpPr>
            <p:nvPr/>
          </p:nvSpPr>
          <p:spPr bwMode="auto">
            <a:xfrm>
              <a:off x="418" y="469"/>
              <a:ext cx="2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21" y="11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4" y="12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14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1" y="11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9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5" name="Group 57"/>
          <p:cNvGrpSpPr>
            <a:grpSpLocks/>
          </p:cNvGrpSpPr>
          <p:nvPr/>
        </p:nvGrpSpPr>
        <p:grpSpPr bwMode="auto">
          <a:xfrm>
            <a:off x="0" y="3657600"/>
            <a:ext cx="9144000" cy="3200400"/>
            <a:chOff x="64" y="78"/>
            <a:chExt cx="960" cy="336"/>
          </a:xfrm>
        </p:grpSpPr>
        <p:grpSp>
          <p:nvGrpSpPr>
            <p:cNvPr id="58" name="Group 58"/>
            <p:cNvGrpSpPr>
              <a:grpSpLocks/>
            </p:cNvGrpSpPr>
            <p:nvPr/>
          </p:nvGrpSpPr>
          <p:grpSpPr bwMode="auto">
            <a:xfrm rot="10800000">
              <a:off x="64" y="78"/>
              <a:ext cx="960" cy="336"/>
              <a:chOff x="0" y="0"/>
              <a:chExt cx="5760" cy="2016"/>
            </a:xfrm>
          </p:grpSpPr>
          <p:pic>
            <p:nvPicPr>
              <p:cNvPr id="69" name="Picture 59" descr="7"/>
              <p:cNvPicPr>
                <a:picLocks noChangeAspect="1" noChangeArrowheads="1"/>
              </p:cNvPicPr>
              <p:nvPr/>
            </p:nvPicPr>
            <p:blipFill>
              <a:blip r:embed="rId2">
                <a:lum bright="26000" contrast="64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70" name="Picture 60" descr="04"/>
              <p:cNvPicPr>
                <a:picLocks noChangeAspect="1" noChangeArrowheads="1"/>
              </p:cNvPicPr>
              <p:nvPr/>
            </p:nvPicPr>
            <p:blipFill>
              <a:blip r:embed="rId3">
                <a:lum bright="30000" contrast="64000"/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676" y="238"/>
              <a:ext cx="103" cy="71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35" y="10"/>
                </a:cxn>
                <a:cxn ang="0">
                  <a:pos x="17" y="22"/>
                </a:cxn>
                <a:cxn ang="0">
                  <a:pos x="8" y="36"/>
                </a:cxn>
                <a:cxn ang="0">
                  <a:pos x="5" y="46"/>
                </a:cxn>
                <a:cxn ang="0">
                  <a:pos x="2" y="59"/>
                </a:cxn>
                <a:cxn ang="0">
                  <a:pos x="0" y="71"/>
                </a:cxn>
                <a:cxn ang="0">
                  <a:pos x="6" y="69"/>
                </a:cxn>
                <a:cxn ang="0">
                  <a:pos x="19" y="68"/>
                </a:cxn>
                <a:cxn ang="0">
                  <a:pos x="31" y="71"/>
                </a:cxn>
                <a:cxn ang="0">
                  <a:pos x="44" y="68"/>
                </a:cxn>
                <a:cxn ang="0">
                  <a:pos x="59" y="63"/>
                </a:cxn>
                <a:cxn ang="0">
                  <a:pos x="69" y="58"/>
                </a:cxn>
                <a:cxn ang="0">
                  <a:pos x="79" y="48"/>
                </a:cxn>
                <a:cxn ang="0">
                  <a:pos x="89" y="35"/>
                </a:cxn>
                <a:cxn ang="0">
                  <a:pos x="97" y="24"/>
                </a:cxn>
                <a:cxn ang="0">
                  <a:pos x="103" y="13"/>
                </a:cxn>
                <a:cxn ang="0">
                  <a:pos x="88" y="0"/>
                </a:cxn>
                <a:cxn ang="0">
                  <a:pos x="74" y="0"/>
                </a:cxn>
                <a:cxn ang="0">
                  <a:pos x="52" y="3"/>
                </a:cxn>
              </a:cxnLst>
              <a:rect l="0" t="0" r="r" b="b"/>
              <a:pathLst>
                <a:path w="103" h="71">
                  <a:moveTo>
                    <a:pt x="52" y="3"/>
                  </a:moveTo>
                  <a:lnTo>
                    <a:pt x="35" y="10"/>
                  </a:lnTo>
                  <a:lnTo>
                    <a:pt x="17" y="22"/>
                  </a:lnTo>
                  <a:lnTo>
                    <a:pt x="8" y="36"/>
                  </a:lnTo>
                  <a:lnTo>
                    <a:pt x="5" y="46"/>
                  </a:lnTo>
                  <a:lnTo>
                    <a:pt x="2" y="59"/>
                  </a:lnTo>
                  <a:lnTo>
                    <a:pt x="0" y="71"/>
                  </a:lnTo>
                  <a:lnTo>
                    <a:pt x="6" y="69"/>
                  </a:lnTo>
                  <a:lnTo>
                    <a:pt x="19" y="68"/>
                  </a:lnTo>
                  <a:lnTo>
                    <a:pt x="31" y="71"/>
                  </a:lnTo>
                  <a:lnTo>
                    <a:pt x="44" y="68"/>
                  </a:lnTo>
                  <a:lnTo>
                    <a:pt x="59" y="63"/>
                  </a:lnTo>
                  <a:lnTo>
                    <a:pt x="69" y="58"/>
                  </a:lnTo>
                  <a:lnTo>
                    <a:pt x="79" y="48"/>
                  </a:lnTo>
                  <a:lnTo>
                    <a:pt x="89" y="35"/>
                  </a:lnTo>
                  <a:lnTo>
                    <a:pt x="97" y="24"/>
                  </a:lnTo>
                  <a:lnTo>
                    <a:pt x="103" y="13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52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60" y="186"/>
              <a:ext cx="1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"/>
                </a:cxn>
                <a:cxn ang="0">
                  <a:pos x="28" y="10"/>
                </a:cxn>
                <a:cxn ang="0">
                  <a:pos x="40" y="10"/>
                </a:cxn>
                <a:cxn ang="0">
                  <a:pos x="53" y="12"/>
                </a:cxn>
                <a:cxn ang="0">
                  <a:pos x="76" y="16"/>
                </a:cxn>
                <a:cxn ang="0">
                  <a:pos x="88" y="24"/>
                </a:cxn>
                <a:cxn ang="0">
                  <a:pos x="106" y="30"/>
                </a:cxn>
                <a:cxn ang="0">
                  <a:pos x="134" y="37"/>
                </a:cxn>
                <a:cxn ang="0">
                  <a:pos x="124" y="43"/>
                </a:cxn>
                <a:cxn ang="0">
                  <a:pos x="116" y="54"/>
                </a:cxn>
                <a:cxn ang="0">
                  <a:pos x="101" y="65"/>
                </a:cxn>
                <a:cxn ang="0">
                  <a:pos x="88" y="68"/>
                </a:cxn>
                <a:cxn ang="0">
                  <a:pos x="73" y="68"/>
                </a:cxn>
                <a:cxn ang="0">
                  <a:pos x="63" y="64"/>
                </a:cxn>
                <a:cxn ang="0">
                  <a:pos x="53" y="58"/>
                </a:cxn>
                <a:cxn ang="0">
                  <a:pos x="39" y="53"/>
                </a:cxn>
                <a:cxn ang="0">
                  <a:pos x="25" y="41"/>
                </a:cxn>
                <a:cxn ang="0">
                  <a:pos x="20" y="31"/>
                </a:cxn>
                <a:cxn ang="0">
                  <a:pos x="17" y="20"/>
                </a:cxn>
                <a:cxn ang="0">
                  <a:pos x="14" y="11"/>
                </a:cxn>
                <a:cxn ang="0">
                  <a:pos x="0" y="0"/>
                </a:cxn>
              </a:cxnLst>
              <a:rect l="0" t="0" r="r" b="b"/>
              <a:pathLst>
                <a:path w="134" h="68">
                  <a:moveTo>
                    <a:pt x="0" y="0"/>
                  </a:moveTo>
                  <a:lnTo>
                    <a:pt x="15" y="6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3" y="12"/>
                  </a:lnTo>
                  <a:lnTo>
                    <a:pt x="76" y="16"/>
                  </a:lnTo>
                  <a:lnTo>
                    <a:pt x="88" y="24"/>
                  </a:lnTo>
                  <a:lnTo>
                    <a:pt x="106" y="30"/>
                  </a:lnTo>
                  <a:lnTo>
                    <a:pt x="134" y="37"/>
                  </a:lnTo>
                  <a:lnTo>
                    <a:pt x="124" y="43"/>
                  </a:lnTo>
                  <a:lnTo>
                    <a:pt x="116" y="54"/>
                  </a:lnTo>
                  <a:lnTo>
                    <a:pt x="101" y="65"/>
                  </a:lnTo>
                  <a:lnTo>
                    <a:pt x="88" y="68"/>
                  </a:lnTo>
                  <a:lnTo>
                    <a:pt x="73" y="68"/>
                  </a:lnTo>
                  <a:lnTo>
                    <a:pt x="63" y="64"/>
                  </a:lnTo>
                  <a:lnTo>
                    <a:pt x="53" y="58"/>
                  </a:lnTo>
                  <a:lnTo>
                    <a:pt x="39" y="53"/>
                  </a:lnTo>
                  <a:lnTo>
                    <a:pt x="25" y="41"/>
                  </a:lnTo>
                  <a:lnTo>
                    <a:pt x="20" y="31"/>
                  </a:lnTo>
                  <a:lnTo>
                    <a:pt x="17" y="20"/>
                  </a:lnTo>
                  <a:lnTo>
                    <a:pt x="14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700" y="210"/>
              <a:ext cx="8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"/>
                </a:cxn>
                <a:cxn ang="0">
                  <a:pos x="22" y="14"/>
                </a:cxn>
                <a:cxn ang="0">
                  <a:pos x="36" y="16"/>
                </a:cxn>
                <a:cxn ang="0">
                  <a:pos x="50" y="17"/>
                </a:cxn>
                <a:cxn ang="0">
                  <a:pos x="70" y="16"/>
                </a:cxn>
                <a:cxn ang="0">
                  <a:pos x="82" y="14"/>
                </a:cxn>
                <a:cxn ang="0">
                  <a:pos x="89" y="14"/>
                </a:cxn>
              </a:cxnLst>
              <a:rect l="0" t="0" r="r" b="b"/>
              <a:pathLst>
                <a:path w="89" h="17">
                  <a:moveTo>
                    <a:pt x="0" y="0"/>
                  </a:moveTo>
                  <a:cubicBezTo>
                    <a:pt x="3" y="2"/>
                    <a:pt x="7" y="4"/>
                    <a:pt x="11" y="6"/>
                  </a:cubicBezTo>
                  <a:cubicBezTo>
                    <a:pt x="15" y="8"/>
                    <a:pt x="18" y="12"/>
                    <a:pt x="22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41" y="16"/>
                    <a:pt x="44" y="17"/>
                    <a:pt x="50" y="17"/>
                  </a:cubicBezTo>
                  <a:cubicBezTo>
                    <a:pt x="56" y="17"/>
                    <a:pt x="65" y="16"/>
                    <a:pt x="70" y="16"/>
                  </a:cubicBezTo>
                  <a:cubicBezTo>
                    <a:pt x="75" y="16"/>
                    <a:pt x="79" y="14"/>
                    <a:pt x="82" y="14"/>
                  </a:cubicBezTo>
                  <a:cubicBezTo>
                    <a:pt x="85" y="14"/>
                    <a:pt x="89" y="14"/>
                    <a:pt x="89" y="14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697" y="231"/>
              <a:ext cx="105" cy="5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87" y="12"/>
                </a:cxn>
                <a:cxn ang="0">
                  <a:pos x="78" y="21"/>
                </a:cxn>
                <a:cxn ang="0">
                  <a:pos x="64" y="27"/>
                </a:cxn>
                <a:cxn ang="0">
                  <a:pos x="43" y="31"/>
                </a:cxn>
                <a:cxn ang="0">
                  <a:pos x="26" y="37"/>
                </a:cxn>
                <a:cxn ang="0">
                  <a:pos x="9" y="45"/>
                </a:cxn>
                <a:cxn ang="0">
                  <a:pos x="0" y="57"/>
                </a:cxn>
              </a:cxnLst>
              <a:rect l="0" t="0" r="r" b="b"/>
              <a:pathLst>
                <a:path w="105" h="57">
                  <a:moveTo>
                    <a:pt x="105" y="0"/>
                  </a:moveTo>
                  <a:lnTo>
                    <a:pt x="87" y="12"/>
                  </a:lnTo>
                  <a:lnTo>
                    <a:pt x="78" y="21"/>
                  </a:lnTo>
                  <a:lnTo>
                    <a:pt x="64" y="27"/>
                  </a:lnTo>
                  <a:lnTo>
                    <a:pt x="43" y="31"/>
                  </a:lnTo>
                  <a:lnTo>
                    <a:pt x="26" y="37"/>
                  </a:lnTo>
                  <a:lnTo>
                    <a:pt x="9" y="45"/>
                  </a:lnTo>
                  <a:lnTo>
                    <a:pt x="0" y="57"/>
                  </a:lnTo>
                </a:path>
              </a:pathLst>
            </a:custGeom>
            <a:noFill/>
            <a:ln w="1270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" name="Group 65"/>
            <p:cNvGrpSpPr>
              <a:grpSpLocks/>
            </p:cNvGrpSpPr>
            <p:nvPr/>
          </p:nvGrpSpPr>
          <p:grpSpPr bwMode="auto">
            <a:xfrm>
              <a:off x="717" y="249"/>
              <a:ext cx="94" cy="88"/>
              <a:chOff x="726" y="264"/>
              <a:chExt cx="81" cy="76"/>
            </a:xfrm>
          </p:grpSpPr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726" y="264"/>
                <a:ext cx="81" cy="76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0" y="0"/>
                  </a:cxn>
                  <a:cxn ang="0">
                    <a:pos x="42" y="3"/>
                  </a:cxn>
                  <a:cxn ang="0">
                    <a:pos x="35" y="9"/>
                  </a:cxn>
                  <a:cxn ang="0">
                    <a:pos x="28" y="19"/>
                  </a:cxn>
                  <a:cxn ang="0">
                    <a:pos x="21" y="32"/>
                  </a:cxn>
                  <a:cxn ang="0">
                    <a:pos x="21" y="45"/>
                  </a:cxn>
                  <a:cxn ang="0">
                    <a:pos x="15" y="58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21" y="76"/>
                  </a:cxn>
                  <a:cxn ang="0">
                    <a:pos x="41" y="68"/>
                  </a:cxn>
                  <a:cxn ang="0">
                    <a:pos x="56" y="55"/>
                  </a:cxn>
                  <a:cxn ang="0">
                    <a:pos x="59" y="41"/>
                  </a:cxn>
                  <a:cxn ang="0">
                    <a:pos x="66" y="28"/>
                  </a:cxn>
                  <a:cxn ang="0">
                    <a:pos x="67" y="21"/>
                  </a:cxn>
                  <a:cxn ang="0">
                    <a:pos x="69" y="14"/>
                  </a:cxn>
                  <a:cxn ang="0">
                    <a:pos x="66" y="4"/>
                  </a:cxn>
                  <a:cxn ang="0">
                    <a:pos x="58" y="1"/>
                  </a:cxn>
                </a:cxnLst>
                <a:rect l="0" t="0" r="r" b="b"/>
                <a:pathLst>
                  <a:path w="69" h="76">
                    <a:moveTo>
                      <a:pt x="58" y="1"/>
                    </a:moveTo>
                    <a:lnTo>
                      <a:pt x="50" y="0"/>
                    </a:lnTo>
                    <a:lnTo>
                      <a:pt x="42" y="3"/>
                    </a:lnTo>
                    <a:lnTo>
                      <a:pt x="35" y="9"/>
                    </a:lnTo>
                    <a:lnTo>
                      <a:pt x="28" y="19"/>
                    </a:lnTo>
                    <a:lnTo>
                      <a:pt x="21" y="32"/>
                    </a:lnTo>
                    <a:lnTo>
                      <a:pt x="21" y="45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0" y="71"/>
                    </a:lnTo>
                    <a:lnTo>
                      <a:pt x="21" y="76"/>
                    </a:lnTo>
                    <a:lnTo>
                      <a:pt x="41" y="68"/>
                    </a:lnTo>
                    <a:lnTo>
                      <a:pt x="56" y="55"/>
                    </a:lnTo>
                    <a:lnTo>
                      <a:pt x="59" y="41"/>
                    </a:lnTo>
                    <a:lnTo>
                      <a:pt x="66" y="28"/>
                    </a:lnTo>
                    <a:lnTo>
                      <a:pt x="67" y="21"/>
                    </a:lnTo>
                    <a:lnTo>
                      <a:pt x="69" y="14"/>
                    </a:lnTo>
                    <a:lnTo>
                      <a:pt x="66" y="4"/>
                    </a:lnTo>
                    <a:lnTo>
                      <a:pt x="58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CC00"/>
                  </a:gs>
                </a:gsLst>
                <a:path path="rect">
                  <a:fillToRect l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744" y="265"/>
                <a:ext cx="49" cy="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0" y="21"/>
                  </a:cxn>
                  <a:cxn ang="0">
                    <a:pos x="16" y="32"/>
                  </a:cxn>
                  <a:cxn ang="0">
                    <a:pos x="0" y="40"/>
                  </a:cxn>
                </a:cxnLst>
                <a:rect l="0" t="0" r="r" b="b"/>
                <a:pathLst>
                  <a:path w="42" h="40">
                    <a:moveTo>
                      <a:pt x="42" y="0"/>
                    </a:moveTo>
                    <a:cubicBezTo>
                      <a:pt x="38" y="8"/>
                      <a:pt x="34" y="16"/>
                      <a:pt x="30" y="21"/>
                    </a:cubicBezTo>
                    <a:cubicBezTo>
                      <a:pt x="26" y="26"/>
                      <a:pt x="21" y="29"/>
                      <a:pt x="16" y="32"/>
                    </a:cubicBezTo>
                    <a:cubicBezTo>
                      <a:pt x="11" y="35"/>
                      <a:pt x="3" y="39"/>
                      <a:pt x="0" y="40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863" y="209"/>
              <a:ext cx="90" cy="12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1" y="15"/>
                </a:cxn>
                <a:cxn ang="0">
                  <a:pos x="10" y="37"/>
                </a:cxn>
                <a:cxn ang="0">
                  <a:pos x="6" y="51"/>
                </a:cxn>
                <a:cxn ang="0">
                  <a:pos x="0" y="82"/>
                </a:cxn>
                <a:cxn ang="0">
                  <a:pos x="7" y="99"/>
                </a:cxn>
                <a:cxn ang="0">
                  <a:pos x="20" y="108"/>
                </a:cxn>
                <a:cxn ang="0">
                  <a:pos x="27" y="104"/>
                </a:cxn>
                <a:cxn ang="0">
                  <a:pos x="34" y="106"/>
                </a:cxn>
                <a:cxn ang="0">
                  <a:pos x="43" y="114"/>
                </a:cxn>
                <a:cxn ang="0">
                  <a:pos x="59" y="121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6" y="97"/>
                </a:cxn>
                <a:cxn ang="0">
                  <a:pos x="87" y="86"/>
                </a:cxn>
                <a:cxn ang="0">
                  <a:pos x="87" y="70"/>
                </a:cxn>
                <a:cxn ang="0">
                  <a:pos x="82" y="55"/>
                </a:cxn>
                <a:cxn ang="0">
                  <a:pos x="78" y="49"/>
                </a:cxn>
                <a:cxn ang="0">
                  <a:pos x="70" y="35"/>
                </a:cxn>
                <a:cxn ang="0">
                  <a:pos x="63" y="28"/>
                </a:cxn>
                <a:cxn ang="0">
                  <a:pos x="55" y="21"/>
                </a:cxn>
                <a:cxn ang="0">
                  <a:pos x="44" y="11"/>
                </a:cxn>
                <a:cxn ang="0">
                  <a:pos x="34" y="0"/>
                </a:cxn>
              </a:cxnLst>
              <a:rect l="0" t="0" r="r" b="b"/>
              <a:pathLst>
                <a:path w="87" h="121">
                  <a:moveTo>
                    <a:pt x="34" y="0"/>
                  </a:moveTo>
                  <a:lnTo>
                    <a:pt x="21" y="15"/>
                  </a:lnTo>
                  <a:lnTo>
                    <a:pt x="10" y="37"/>
                  </a:lnTo>
                  <a:lnTo>
                    <a:pt x="6" y="51"/>
                  </a:lnTo>
                  <a:lnTo>
                    <a:pt x="0" y="82"/>
                  </a:lnTo>
                  <a:lnTo>
                    <a:pt x="7" y="99"/>
                  </a:lnTo>
                  <a:lnTo>
                    <a:pt x="20" y="108"/>
                  </a:lnTo>
                  <a:lnTo>
                    <a:pt x="27" y="104"/>
                  </a:lnTo>
                  <a:lnTo>
                    <a:pt x="34" y="106"/>
                  </a:lnTo>
                  <a:lnTo>
                    <a:pt x="43" y="114"/>
                  </a:lnTo>
                  <a:lnTo>
                    <a:pt x="59" y="121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6" y="97"/>
                  </a:lnTo>
                  <a:lnTo>
                    <a:pt x="87" y="86"/>
                  </a:lnTo>
                  <a:lnTo>
                    <a:pt x="87" y="70"/>
                  </a:lnTo>
                  <a:lnTo>
                    <a:pt x="82" y="55"/>
                  </a:lnTo>
                  <a:lnTo>
                    <a:pt x="78" y="49"/>
                  </a:lnTo>
                  <a:lnTo>
                    <a:pt x="70" y="35"/>
                  </a:lnTo>
                  <a:lnTo>
                    <a:pt x="63" y="28"/>
                  </a:lnTo>
                  <a:lnTo>
                    <a:pt x="55" y="21"/>
                  </a:lnTo>
                  <a:lnTo>
                    <a:pt x="44" y="11"/>
                  </a:lnTo>
                  <a:lnTo>
                    <a:pt x="3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89"/>
          </a:solidFill>
          <a:ln w="76200" cmpd="thickThin">
            <a:solidFill>
              <a:srgbClr val="A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187450" y="692150"/>
            <a:ext cx="734536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Impact" pitchFamily="34" charset="0"/>
              </a:rPr>
              <a:t>Я    у  </a:t>
            </a:r>
            <a:r>
              <a:rPr lang="ru-RU" sz="6600" dirty="0" err="1">
                <a:solidFill>
                  <a:srgbClr val="FF0000"/>
                </a:solidFill>
                <a:latin typeface="Impact" pitchFamily="34" charset="0"/>
              </a:rPr>
              <a:t>з</a:t>
            </a:r>
            <a:r>
              <a:rPr lang="ru-RU" sz="6600" dirty="0">
                <a:solidFill>
                  <a:srgbClr val="FF0000"/>
                </a:solidFill>
                <a:latin typeface="Impact" pitchFamily="34" charset="0"/>
              </a:rPr>
              <a:t>  </a:t>
            </a:r>
            <a:r>
              <a:rPr lang="ru-RU" sz="6600" dirty="0" err="1">
                <a:solidFill>
                  <a:srgbClr val="FF0000"/>
                </a:solidFill>
                <a:latin typeface="Impact" pitchFamily="34" charset="0"/>
              </a:rPr>
              <a:t>н</a:t>
            </a:r>
            <a:r>
              <a:rPr lang="ru-RU" sz="6600" dirty="0">
                <a:solidFill>
                  <a:srgbClr val="FF0000"/>
                </a:solidFill>
                <a:latin typeface="Impact" pitchFamily="34" charset="0"/>
              </a:rPr>
              <a:t>  а  л   …</a:t>
            </a:r>
          </a:p>
          <a:p>
            <a:endParaRPr lang="ru-RU" sz="6600" dirty="0">
              <a:solidFill>
                <a:srgbClr val="FF0000"/>
              </a:solidFill>
              <a:latin typeface="Impact" pitchFamily="34" charset="0"/>
            </a:endParaRPr>
          </a:p>
          <a:p>
            <a:r>
              <a:rPr lang="ru-RU" sz="6600" dirty="0">
                <a:solidFill>
                  <a:srgbClr val="FF0000"/>
                </a:solidFill>
                <a:latin typeface="Impact" pitchFamily="34" charset="0"/>
              </a:rPr>
              <a:t>Я     </a:t>
            </a:r>
            <a:r>
              <a:rPr lang="ru-RU" sz="6600" dirty="0" err="1">
                <a:solidFill>
                  <a:srgbClr val="FF0000"/>
                </a:solidFill>
                <a:latin typeface="Impact" pitchFamily="34" charset="0"/>
              </a:rPr>
              <a:t>н</a:t>
            </a:r>
            <a:r>
              <a:rPr lang="ru-RU" sz="6600" dirty="0">
                <a:solidFill>
                  <a:srgbClr val="FF0000"/>
                </a:solidFill>
                <a:latin typeface="Impact" pitchFamily="34" charset="0"/>
              </a:rPr>
              <a:t> а у ч и л с я  …</a:t>
            </a:r>
          </a:p>
          <a:p>
            <a:endParaRPr lang="ru-RU" sz="6600" dirty="0">
              <a:solidFill>
                <a:srgbClr val="FF0000"/>
              </a:solidFill>
              <a:latin typeface="Impact" pitchFamily="34" charset="0"/>
            </a:endParaRPr>
          </a:p>
          <a:p>
            <a:r>
              <a:rPr lang="ru-RU" sz="6600" dirty="0">
                <a:solidFill>
                  <a:srgbClr val="FF0000"/>
                </a:solidFill>
                <a:latin typeface="Impact" pitchFamily="34" charset="0"/>
              </a:rPr>
              <a:t>Я    у </a:t>
            </a:r>
            <a:r>
              <a:rPr lang="ru-RU" sz="6600" dirty="0" err="1">
                <a:solidFill>
                  <a:srgbClr val="FF0000"/>
                </a:solidFill>
                <a:latin typeface="Impact" pitchFamily="34" charset="0"/>
              </a:rPr>
              <a:t>д</a:t>
            </a:r>
            <a:r>
              <a:rPr lang="ru-RU" sz="6600" dirty="0">
                <a:solidFill>
                  <a:srgbClr val="FF0000"/>
                </a:solidFill>
                <a:latin typeface="Impact" pitchFamily="34" charset="0"/>
              </a:rPr>
              <a:t> и в и л с я  …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87338" y="0"/>
            <a:ext cx="8856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540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250825" y="476250"/>
            <a:ext cx="85328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ru-RU" sz="4800">
              <a:solidFill>
                <a:srgbClr val="FF0000"/>
              </a:solidFill>
            </a:endParaRPr>
          </a:p>
          <a:p>
            <a:pPr algn="ctr"/>
            <a:endParaRPr lang="ru-RU" sz="480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00" name="Group 32"/>
          <p:cNvGrpSpPr>
            <a:grpSpLocks/>
          </p:cNvGrpSpPr>
          <p:nvPr/>
        </p:nvGrpSpPr>
        <p:grpSpPr bwMode="auto">
          <a:xfrm>
            <a:off x="-36513" y="-26988"/>
            <a:ext cx="9193213" cy="6858001"/>
            <a:chOff x="0" y="17"/>
            <a:chExt cx="5791" cy="4320"/>
          </a:xfrm>
        </p:grpSpPr>
        <p:sp>
          <p:nvSpPr>
            <p:cNvPr id="160787" name="Rectangle 19"/>
            <p:cNvSpPr>
              <a:spLocks noChangeArrowheads="1"/>
            </p:cNvSpPr>
            <p:nvPr/>
          </p:nvSpPr>
          <p:spPr bwMode="auto">
            <a:xfrm>
              <a:off x="31" y="17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99EFEF"/>
                </a:gs>
                <a:gs pos="100000">
                  <a:srgbClr val="FFFF00"/>
                </a:gs>
              </a:gsLst>
              <a:lin ang="5400000" scaled="1"/>
            </a:gradFill>
            <a:ln w="7620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0788" name="Group 20"/>
            <p:cNvGrpSpPr>
              <a:grpSpLocks/>
            </p:cNvGrpSpPr>
            <p:nvPr/>
          </p:nvGrpSpPr>
          <p:grpSpPr bwMode="auto">
            <a:xfrm>
              <a:off x="0" y="2304"/>
              <a:ext cx="5760" cy="2016"/>
              <a:chOff x="64" y="78"/>
              <a:chExt cx="960" cy="336"/>
            </a:xfrm>
          </p:grpSpPr>
          <p:grpSp>
            <p:nvGrpSpPr>
              <p:cNvPr id="160789" name="Group 21"/>
              <p:cNvGrpSpPr>
                <a:grpSpLocks/>
              </p:cNvGrpSpPr>
              <p:nvPr/>
            </p:nvGrpSpPr>
            <p:grpSpPr bwMode="auto">
              <a:xfrm rot="10800000">
                <a:off x="64" y="78"/>
                <a:ext cx="960" cy="336"/>
                <a:chOff x="0" y="0"/>
                <a:chExt cx="5760" cy="2016"/>
              </a:xfrm>
            </p:grpSpPr>
            <p:pic>
              <p:nvPicPr>
                <p:cNvPr id="160790" name="Picture 22" descr="7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26000" contrast="64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201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0791" name="Picture 23" descr="04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30000" contrast="64000"/>
                </a:blip>
                <a:srcRect/>
                <a:stretch>
                  <a:fillRect/>
                </a:stretch>
              </p:blipFill>
              <p:spPr bwMode="auto">
                <a:xfrm>
                  <a:off x="3360" y="0"/>
                  <a:ext cx="858" cy="73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60792" name="Freeform 24"/>
              <p:cNvSpPr>
                <a:spLocks/>
              </p:cNvSpPr>
              <p:nvPr/>
            </p:nvSpPr>
            <p:spPr bwMode="auto">
              <a:xfrm>
                <a:off x="676" y="238"/>
                <a:ext cx="103" cy="71"/>
              </a:xfrm>
              <a:custGeom>
                <a:avLst/>
                <a:gdLst/>
                <a:ahLst/>
                <a:cxnLst>
                  <a:cxn ang="0">
                    <a:pos x="52" y="3"/>
                  </a:cxn>
                  <a:cxn ang="0">
                    <a:pos x="35" y="10"/>
                  </a:cxn>
                  <a:cxn ang="0">
                    <a:pos x="17" y="22"/>
                  </a:cxn>
                  <a:cxn ang="0">
                    <a:pos x="8" y="36"/>
                  </a:cxn>
                  <a:cxn ang="0">
                    <a:pos x="5" y="46"/>
                  </a:cxn>
                  <a:cxn ang="0">
                    <a:pos x="2" y="59"/>
                  </a:cxn>
                  <a:cxn ang="0">
                    <a:pos x="0" y="71"/>
                  </a:cxn>
                  <a:cxn ang="0">
                    <a:pos x="6" y="69"/>
                  </a:cxn>
                  <a:cxn ang="0">
                    <a:pos x="19" y="68"/>
                  </a:cxn>
                  <a:cxn ang="0">
                    <a:pos x="31" y="71"/>
                  </a:cxn>
                  <a:cxn ang="0">
                    <a:pos x="44" y="68"/>
                  </a:cxn>
                  <a:cxn ang="0">
                    <a:pos x="59" y="63"/>
                  </a:cxn>
                  <a:cxn ang="0">
                    <a:pos x="69" y="58"/>
                  </a:cxn>
                  <a:cxn ang="0">
                    <a:pos x="79" y="48"/>
                  </a:cxn>
                  <a:cxn ang="0">
                    <a:pos x="89" y="35"/>
                  </a:cxn>
                  <a:cxn ang="0">
                    <a:pos x="97" y="24"/>
                  </a:cxn>
                  <a:cxn ang="0">
                    <a:pos x="103" y="13"/>
                  </a:cxn>
                  <a:cxn ang="0">
                    <a:pos x="88" y="0"/>
                  </a:cxn>
                  <a:cxn ang="0">
                    <a:pos x="74" y="0"/>
                  </a:cxn>
                  <a:cxn ang="0">
                    <a:pos x="52" y="3"/>
                  </a:cxn>
                </a:cxnLst>
                <a:rect l="0" t="0" r="r" b="b"/>
                <a:pathLst>
                  <a:path w="103" h="71">
                    <a:moveTo>
                      <a:pt x="52" y="3"/>
                    </a:moveTo>
                    <a:lnTo>
                      <a:pt x="35" y="10"/>
                    </a:lnTo>
                    <a:lnTo>
                      <a:pt x="17" y="22"/>
                    </a:lnTo>
                    <a:lnTo>
                      <a:pt x="8" y="36"/>
                    </a:lnTo>
                    <a:lnTo>
                      <a:pt x="5" y="46"/>
                    </a:lnTo>
                    <a:lnTo>
                      <a:pt x="2" y="59"/>
                    </a:lnTo>
                    <a:lnTo>
                      <a:pt x="0" y="71"/>
                    </a:lnTo>
                    <a:lnTo>
                      <a:pt x="6" y="69"/>
                    </a:lnTo>
                    <a:lnTo>
                      <a:pt x="19" y="68"/>
                    </a:lnTo>
                    <a:lnTo>
                      <a:pt x="31" y="71"/>
                    </a:lnTo>
                    <a:lnTo>
                      <a:pt x="44" y="68"/>
                    </a:lnTo>
                    <a:lnTo>
                      <a:pt x="59" y="63"/>
                    </a:lnTo>
                    <a:lnTo>
                      <a:pt x="69" y="58"/>
                    </a:lnTo>
                    <a:lnTo>
                      <a:pt x="79" y="48"/>
                    </a:lnTo>
                    <a:lnTo>
                      <a:pt x="89" y="35"/>
                    </a:lnTo>
                    <a:lnTo>
                      <a:pt x="97" y="24"/>
                    </a:lnTo>
                    <a:lnTo>
                      <a:pt x="103" y="13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52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793" name="Freeform 25"/>
              <p:cNvSpPr>
                <a:spLocks/>
              </p:cNvSpPr>
              <p:nvPr/>
            </p:nvSpPr>
            <p:spPr bwMode="auto">
              <a:xfrm>
                <a:off x="660" y="186"/>
                <a:ext cx="134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6"/>
                  </a:cxn>
                  <a:cxn ang="0">
                    <a:pos x="28" y="10"/>
                  </a:cxn>
                  <a:cxn ang="0">
                    <a:pos x="40" y="10"/>
                  </a:cxn>
                  <a:cxn ang="0">
                    <a:pos x="53" y="12"/>
                  </a:cxn>
                  <a:cxn ang="0">
                    <a:pos x="76" y="16"/>
                  </a:cxn>
                  <a:cxn ang="0">
                    <a:pos x="88" y="24"/>
                  </a:cxn>
                  <a:cxn ang="0">
                    <a:pos x="106" y="30"/>
                  </a:cxn>
                  <a:cxn ang="0">
                    <a:pos x="134" y="37"/>
                  </a:cxn>
                  <a:cxn ang="0">
                    <a:pos x="124" y="43"/>
                  </a:cxn>
                  <a:cxn ang="0">
                    <a:pos x="116" y="54"/>
                  </a:cxn>
                  <a:cxn ang="0">
                    <a:pos x="101" y="65"/>
                  </a:cxn>
                  <a:cxn ang="0">
                    <a:pos x="88" y="68"/>
                  </a:cxn>
                  <a:cxn ang="0">
                    <a:pos x="73" y="68"/>
                  </a:cxn>
                  <a:cxn ang="0">
                    <a:pos x="63" y="64"/>
                  </a:cxn>
                  <a:cxn ang="0">
                    <a:pos x="53" y="58"/>
                  </a:cxn>
                  <a:cxn ang="0">
                    <a:pos x="39" y="53"/>
                  </a:cxn>
                  <a:cxn ang="0">
                    <a:pos x="25" y="41"/>
                  </a:cxn>
                  <a:cxn ang="0">
                    <a:pos x="20" y="31"/>
                  </a:cxn>
                  <a:cxn ang="0">
                    <a:pos x="17" y="20"/>
                  </a:cxn>
                  <a:cxn ang="0">
                    <a:pos x="14" y="11"/>
                  </a:cxn>
                  <a:cxn ang="0">
                    <a:pos x="0" y="0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15" y="6"/>
                    </a:lnTo>
                    <a:lnTo>
                      <a:pt x="28" y="10"/>
                    </a:lnTo>
                    <a:lnTo>
                      <a:pt x="40" y="10"/>
                    </a:lnTo>
                    <a:lnTo>
                      <a:pt x="53" y="12"/>
                    </a:lnTo>
                    <a:lnTo>
                      <a:pt x="76" y="16"/>
                    </a:lnTo>
                    <a:lnTo>
                      <a:pt x="88" y="24"/>
                    </a:lnTo>
                    <a:lnTo>
                      <a:pt x="106" y="30"/>
                    </a:lnTo>
                    <a:lnTo>
                      <a:pt x="134" y="37"/>
                    </a:lnTo>
                    <a:lnTo>
                      <a:pt x="124" y="43"/>
                    </a:lnTo>
                    <a:lnTo>
                      <a:pt x="116" y="54"/>
                    </a:lnTo>
                    <a:lnTo>
                      <a:pt x="101" y="65"/>
                    </a:lnTo>
                    <a:lnTo>
                      <a:pt x="88" y="68"/>
                    </a:lnTo>
                    <a:lnTo>
                      <a:pt x="73" y="68"/>
                    </a:lnTo>
                    <a:lnTo>
                      <a:pt x="63" y="64"/>
                    </a:lnTo>
                    <a:lnTo>
                      <a:pt x="53" y="58"/>
                    </a:lnTo>
                    <a:lnTo>
                      <a:pt x="39" y="53"/>
                    </a:lnTo>
                    <a:lnTo>
                      <a:pt x="25" y="41"/>
                    </a:lnTo>
                    <a:lnTo>
                      <a:pt x="20" y="31"/>
                    </a:lnTo>
                    <a:lnTo>
                      <a:pt x="17" y="20"/>
                    </a:lnTo>
                    <a:lnTo>
                      <a:pt x="14" y="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794" name="Freeform 26"/>
              <p:cNvSpPr>
                <a:spLocks/>
              </p:cNvSpPr>
              <p:nvPr/>
            </p:nvSpPr>
            <p:spPr bwMode="auto">
              <a:xfrm>
                <a:off x="700" y="210"/>
                <a:ext cx="89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22" y="14"/>
                  </a:cxn>
                  <a:cxn ang="0">
                    <a:pos x="36" y="16"/>
                  </a:cxn>
                  <a:cxn ang="0">
                    <a:pos x="50" y="17"/>
                  </a:cxn>
                  <a:cxn ang="0">
                    <a:pos x="70" y="16"/>
                  </a:cxn>
                  <a:cxn ang="0">
                    <a:pos x="82" y="14"/>
                  </a:cxn>
                  <a:cxn ang="0">
                    <a:pos x="89" y="14"/>
                  </a:cxn>
                </a:cxnLst>
                <a:rect l="0" t="0" r="r" b="b"/>
                <a:pathLst>
                  <a:path w="89" h="17">
                    <a:moveTo>
                      <a:pt x="0" y="0"/>
                    </a:moveTo>
                    <a:cubicBezTo>
                      <a:pt x="3" y="2"/>
                      <a:pt x="7" y="4"/>
                      <a:pt x="11" y="6"/>
                    </a:cubicBezTo>
                    <a:cubicBezTo>
                      <a:pt x="15" y="8"/>
                      <a:pt x="18" y="12"/>
                      <a:pt x="22" y="14"/>
                    </a:cubicBezTo>
                    <a:cubicBezTo>
                      <a:pt x="26" y="16"/>
                      <a:pt x="31" y="16"/>
                      <a:pt x="36" y="16"/>
                    </a:cubicBezTo>
                    <a:cubicBezTo>
                      <a:pt x="41" y="16"/>
                      <a:pt x="44" y="17"/>
                      <a:pt x="50" y="17"/>
                    </a:cubicBezTo>
                    <a:cubicBezTo>
                      <a:pt x="56" y="17"/>
                      <a:pt x="65" y="16"/>
                      <a:pt x="70" y="16"/>
                    </a:cubicBezTo>
                    <a:cubicBezTo>
                      <a:pt x="75" y="16"/>
                      <a:pt x="79" y="14"/>
                      <a:pt x="82" y="14"/>
                    </a:cubicBezTo>
                    <a:cubicBezTo>
                      <a:pt x="85" y="14"/>
                      <a:pt x="89" y="14"/>
                      <a:pt x="89" y="14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795" name="Freeform 27"/>
              <p:cNvSpPr>
                <a:spLocks/>
              </p:cNvSpPr>
              <p:nvPr/>
            </p:nvSpPr>
            <p:spPr bwMode="auto">
              <a:xfrm>
                <a:off x="697" y="231"/>
                <a:ext cx="105" cy="57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87" y="12"/>
                  </a:cxn>
                  <a:cxn ang="0">
                    <a:pos x="78" y="21"/>
                  </a:cxn>
                  <a:cxn ang="0">
                    <a:pos x="64" y="27"/>
                  </a:cxn>
                  <a:cxn ang="0">
                    <a:pos x="43" y="31"/>
                  </a:cxn>
                  <a:cxn ang="0">
                    <a:pos x="26" y="37"/>
                  </a:cxn>
                  <a:cxn ang="0">
                    <a:pos x="9" y="45"/>
                  </a:cxn>
                  <a:cxn ang="0">
                    <a:pos x="0" y="57"/>
                  </a:cxn>
                </a:cxnLst>
                <a:rect l="0" t="0" r="r" b="b"/>
                <a:pathLst>
                  <a:path w="105" h="57">
                    <a:moveTo>
                      <a:pt x="105" y="0"/>
                    </a:moveTo>
                    <a:lnTo>
                      <a:pt x="87" y="12"/>
                    </a:lnTo>
                    <a:lnTo>
                      <a:pt x="78" y="21"/>
                    </a:lnTo>
                    <a:lnTo>
                      <a:pt x="64" y="27"/>
                    </a:lnTo>
                    <a:lnTo>
                      <a:pt x="43" y="31"/>
                    </a:lnTo>
                    <a:lnTo>
                      <a:pt x="26" y="37"/>
                    </a:lnTo>
                    <a:lnTo>
                      <a:pt x="9" y="45"/>
                    </a:lnTo>
                    <a:lnTo>
                      <a:pt x="0" y="57"/>
                    </a:lnTo>
                  </a:path>
                </a:pathLst>
              </a:custGeom>
              <a:noFill/>
              <a:ln w="12700" cmpd="sng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0796" name="Group 28"/>
              <p:cNvGrpSpPr>
                <a:grpSpLocks/>
              </p:cNvGrpSpPr>
              <p:nvPr/>
            </p:nvGrpSpPr>
            <p:grpSpPr bwMode="auto">
              <a:xfrm>
                <a:off x="717" y="249"/>
                <a:ext cx="94" cy="88"/>
                <a:chOff x="726" y="264"/>
                <a:chExt cx="81" cy="76"/>
              </a:xfrm>
            </p:grpSpPr>
            <p:sp>
              <p:nvSpPr>
                <p:cNvPr id="160797" name="Freeform 29"/>
                <p:cNvSpPr>
                  <a:spLocks/>
                </p:cNvSpPr>
                <p:nvPr/>
              </p:nvSpPr>
              <p:spPr bwMode="auto">
                <a:xfrm>
                  <a:off x="726" y="264"/>
                  <a:ext cx="81" cy="76"/>
                </a:xfrm>
                <a:custGeom>
                  <a:avLst/>
                  <a:gdLst/>
                  <a:ahLst/>
                  <a:cxnLst>
                    <a:cxn ang="0">
                      <a:pos x="58" y="1"/>
                    </a:cxn>
                    <a:cxn ang="0">
                      <a:pos x="50" y="0"/>
                    </a:cxn>
                    <a:cxn ang="0">
                      <a:pos x="42" y="3"/>
                    </a:cxn>
                    <a:cxn ang="0">
                      <a:pos x="35" y="9"/>
                    </a:cxn>
                    <a:cxn ang="0">
                      <a:pos x="28" y="19"/>
                    </a:cxn>
                    <a:cxn ang="0">
                      <a:pos x="21" y="32"/>
                    </a:cxn>
                    <a:cxn ang="0">
                      <a:pos x="21" y="45"/>
                    </a:cxn>
                    <a:cxn ang="0">
                      <a:pos x="15" y="58"/>
                    </a:cxn>
                    <a:cxn ang="0">
                      <a:pos x="8" y="65"/>
                    </a:cxn>
                    <a:cxn ang="0">
                      <a:pos x="0" y="71"/>
                    </a:cxn>
                    <a:cxn ang="0">
                      <a:pos x="21" y="76"/>
                    </a:cxn>
                    <a:cxn ang="0">
                      <a:pos x="41" y="68"/>
                    </a:cxn>
                    <a:cxn ang="0">
                      <a:pos x="56" y="55"/>
                    </a:cxn>
                    <a:cxn ang="0">
                      <a:pos x="59" y="41"/>
                    </a:cxn>
                    <a:cxn ang="0">
                      <a:pos x="66" y="28"/>
                    </a:cxn>
                    <a:cxn ang="0">
                      <a:pos x="67" y="21"/>
                    </a:cxn>
                    <a:cxn ang="0">
                      <a:pos x="69" y="14"/>
                    </a:cxn>
                    <a:cxn ang="0">
                      <a:pos x="66" y="4"/>
                    </a:cxn>
                    <a:cxn ang="0">
                      <a:pos x="58" y="1"/>
                    </a:cxn>
                  </a:cxnLst>
                  <a:rect l="0" t="0" r="r" b="b"/>
                  <a:pathLst>
                    <a:path w="69" h="76">
                      <a:moveTo>
                        <a:pt x="58" y="1"/>
                      </a:moveTo>
                      <a:lnTo>
                        <a:pt x="50" y="0"/>
                      </a:lnTo>
                      <a:lnTo>
                        <a:pt x="42" y="3"/>
                      </a:lnTo>
                      <a:lnTo>
                        <a:pt x="35" y="9"/>
                      </a:lnTo>
                      <a:lnTo>
                        <a:pt x="28" y="19"/>
                      </a:lnTo>
                      <a:lnTo>
                        <a:pt x="21" y="32"/>
                      </a:lnTo>
                      <a:lnTo>
                        <a:pt x="21" y="45"/>
                      </a:lnTo>
                      <a:lnTo>
                        <a:pt x="15" y="58"/>
                      </a:lnTo>
                      <a:lnTo>
                        <a:pt x="8" y="65"/>
                      </a:lnTo>
                      <a:lnTo>
                        <a:pt x="0" y="71"/>
                      </a:lnTo>
                      <a:lnTo>
                        <a:pt x="21" y="76"/>
                      </a:lnTo>
                      <a:lnTo>
                        <a:pt x="41" y="68"/>
                      </a:lnTo>
                      <a:lnTo>
                        <a:pt x="56" y="55"/>
                      </a:lnTo>
                      <a:lnTo>
                        <a:pt x="59" y="41"/>
                      </a:lnTo>
                      <a:lnTo>
                        <a:pt x="66" y="28"/>
                      </a:lnTo>
                      <a:lnTo>
                        <a:pt x="67" y="21"/>
                      </a:lnTo>
                      <a:lnTo>
                        <a:pt x="69" y="14"/>
                      </a:lnTo>
                      <a:lnTo>
                        <a:pt x="66" y="4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00"/>
                    </a:gs>
                    <a:gs pos="100000">
                      <a:srgbClr val="FFCC00"/>
                    </a:gs>
                  </a:gsLst>
                  <a:path path="rect">
                    <a:fillToRect l="100000" b="100000"/>
                  </a:path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798" name="Freeform 30"/>
                <p:cNvSpPr>
                  <a:spLocks/>
                </p:cNvSpPr>
                <p:nvPr/>
              </p:nvSpPr>
              <p:spPr bwMode="auto">
                <a:xfrm>
                  <a:off x="744" y="265"/>
                  <a:ext cx="49" cy="63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30" y="21"/>
                    </a:cxn>
                    <a:cxn ang="0">
                      <a:pos x="16" y="3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42" h="40">
                      <a:moveTo>
                        <a:pt x="42" y="0"/>
                      </a:moveTo>
                      <a:cubicBezTo>
                        <a:pt x="38" y="8"/>
                        <a:pt x="34" y="16"/>
                        <a:pt x="30" y="21"/>
                      </a:cubicBezTo>
                      <a:cubicBezTo>
                        <a:pt x="26" y="26"/>
                        <a:pt x="21" y="29"/>
                        <a:pt x="16" y="32"/>
                      </a:cubicBezTo>
                      <a:cubicBezTo>
                        <a:pt x="11" y="35"/>
                        <a:pt x="3" y="39"/>
                        <a:pt x="0" y="40"/>
                      </a:cubicBezTo>
                    </a:path>
                  </a:pathLst>
                </a:cu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0799" name="Freeform 31"/>
              <p:cNvSpPr>
                <a:spLocks/>
              </p:cNvSpPr>
              <p:nvPr/>
            </p:nvSpPr>
            <p:spPr bwMode="auto">
              <a:xfrm>
                <a:off x="863" y="209"/>
                <a:ext cx="90" cy="12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1" y="15"/>
                  </a:cxn>
                  <a:cxn ang="0">
                    <a:pos x="10" y="37"/>
                  </a:cxn>
                  <a:cxn ang="0">
                    <a:pos x="6" y="51"/>
                  </a:cxn>
                  <a:cxn ang="0">
                    <a:pos x="0" y="82"/>
                  </a:cxn>
                  <a:cxn ang="0">
                    <a:pos x="7" y="99"/>
                  </a:cxn>
                  <a:cxn ang="0">
                    <a:pos x="20" y="108"/>
                  </a:cxn>
                  <a:cxn ang="0">
                    <a:pos x="27" y="104"/>
                  </a:cxn>
                  <a:cxn ang="0">
                    <a:pos x="34" y="106"/>
                  </a:cxn>
                  <a:cxn ang="0">
                    <a:pos x="43" y="114"/>
                  </a:cxn>
                  <a:cxn ang="0">
                    <a:pos x="59" y="121"/>
                  </a:cxn>
                  <a:cxn ang="0">
                    <a:pos x="69" y="103"/>
                  </a:cxn>
                  <a:cxn ang="0">
                    <a:pos x="80" y="98"/>
                  </a:cxn>
                  <a:cxn ang="0">
                    <a:pos x="86" y="97"/>
                  </a:cxn>
                  <a:cxn ang="0">
                    <a:pos x="87" y="86"/>
                  </a:cxn>
                  <a:cxn ang="0">
                    <a:pos x="87" y="70"/>
                  </a:cxn>
                  <a:cxn ang="0">
                    <a:pos x="82" y="55"/>
                  </a:cxn>
                  <a:cxn ang="0">
                    <a:pos x="78" y="49"/>
                  </a:cxn>
                  <a:cxn ang="0">
                    <a:pos x="70" y="35"/>
                  </a:cxn>
                  <a:cxn ang="0">
                    <a:pos x="63" y="28"/>
                  </a:cxn>
                  <a:cxn ang="0">
                    <a:pos x="55" y="21"/>
                  </a:cxn>
                  <a:cxn ang="0">
                    <a:pos x="44" y="11"/>
                  </a:cxn>
                  <a:cxn ang="0">
                    <a:pos x="34" y="0"/>
                  </a:cxn>
                </a:cxnLst>
                <a:rect l="0" t="0" r="r" b="b"/>
                <a:pathLst>
                  <a:path w="87" h="121">
                    <a:moveTo>
                      <a:pt x="34" y="0"/>
                    </a:moveTo>
                    <a:lnTo>
                      <a:pt x="21" y="15"/>
                    </a:lnTo>
                    <a:lnTo>
                      <a:pt x="10" y="37"/>
                    </a:lnTo>
                    <a:lnTo>
                      <a:pt x="6" y="51"/>
                    </a:lnTo>
                    <a:lnTo>
                      <a:pt x="0" y="82"/>
                    </a:lnTo>
                    <a:lnTo>
                      <a:pt x="7" y="99"/>
                    </a:lnTo>
                    <a:lnTo>
                      <a:pt x="20" y="108"/>
                    </a:lnTo>
                    <a:lnTo>
                      <a:pt x="27" y="104"/>
                    </a:lnTo>
                    <a:lnTo>
                      <a:pt x="34" y="106"/>
                    </a:lnTo>
                    <a:lnTo>
                      <a:pt x="43" y="114"/>
                    </a:lnTo>
                    <a:lnTo>
                      <a:pt x="59" y="121"/>
                    </a:lnTo>
                    <a:lnTo>
                      <a:pt x="69" y="103"/>
                    </a:lnTo>
                    <a:lnTo>
                      <a:pt x="80" y="98"/>
                    </a:lnTo>
                    <a:lnTo>
                      <a:pt x="86" y="97"/>
                    </a:lnTo>
                    <a:lnTo>
                      <a:pt x="87" y="86"/>
                    </a:lnTo>
                    <a:lnTo>
                      <a:pt x="87" y="70"/>
                    </a:lnTo>
                    <a:lnTo>
                      <a:pt x="82" y="55"/>
                    </a:lnTo>
                    <a:lnTo>
                      <a:pt x="78" y="49"/>
                    </a:lnTo>
                    <a:lnTo>
                      <a:pt x="70" y="35"/>
                    </a:lnTo>
                    <a:lnTo>
                      <a:pt x="63" y="28"/>
                    </a:lnTo>
                    <a:lnTo>
                      <a:pt x="55" y="21"/>
                    </a:lnTo>
                    <a:lnTo>
                      <a:pt x="44" y="11"/>
                    </a:lnTo>
                    <a:lnTo>
                      <a:pt x="3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0801" name="Group 33"/>
          <p:cNvGrpSpPr>
            <a:grpSpLocks noChangeAspect="1"/>
          </p:cNvGrpSpPr>
          <p:nvPr/>
        </p:nvGrpSpPr>
        <p:grpSpPr bwMode="auto">
          <a:xfrm>
            <a:off x="192088" y="196850"/>
            <a:ext cx="1716087" cy="1431925"/>
            <a:chOff x="289" y="335"/>
            <a:chExt cx="301" cy="215"/>
          </a:xfrm>
        </p:grpSpPr>
        <p:sp>
          <p:nvSpPr>
            <p:cNvPr id="160802" name="Freeform 34"/>
            <p:cNvSpPr>
              <a:spLocks noChangeAspect="1"/>
            </p:cNvSpPr>
            <p:nvPr/>
          </p:nvSpPr>
          <p:spPr bwMode="auto">
            <a:xfrm>
              <a:off x="289" y="410"/>
              <a:ext cx="60" cy="17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54" y="10"/>
                </a:cxn>
                <a:cxn ang="0">
                  <a:pos x="49" y="5"/>
                </a:cxn>
                <a:cxn ang="0">
                  <a:pos x="44" y="0"/>
                </a:cxn>
                <a:cxn ang="0">
                  <a:pos x="14" y="9"/>
                </a:cxn>
                <a:cxn ang="0">
                  <a:pos x="3" y="8"/>
                </a:cxn>
                <a:cxn ang="0">
                  <a:pos x="14" y="14"/>
                </a:cxn>
                <a:cxn ang="0">
                  <a:pos x="20" y="17"/>
                </a:cxn>
                <a:cxn ang="0">
                  <a:pos x="60" y="14"/>
                </a:cxn>
              </a:cxnLst>
              <a:rect l="0" t="0" r="r" b="b"/>
              <a:pathLst>
                <a:path w="60" h="17">
                  <a:moveTo>
                    <a:pt x="60" y="14"/>
                  </a:moveTo>
                  <a:cubicBezTo>
                    <a:pt x="58" y="13"/>
                    <a:pt x="56" y="11"/>
                    <a:pt x="54" y="10"/>
                  </a:cubicBezTo>
                  <a:cubicBezTo>
                    <a:pt x="53" y="7"/>
                    <a:pt x="52" y="6"/>
                    <a:pt x="49" y="5"/>
                  </a:cubicBezTo>
                  <a:cubicBezTo>
                    <a:pt x="48" y="2"/>
                    <a:pt x="47" y="1"/>
                    <a:pt x="44" y="0"/>
                  </a:cubicBezTo>
                  <a:cubicBezTo>
                    <a:pt x="30" y="1"/>
                    <a:pt x="25" y="5"/>
                    <a:pt x="14" y="9"/>
                  </a:cubicBezTo>
                  <a:cubicBezTo>
                    <a:pt x="10" y="9"/>
                    <a:pt x="0" y="6"/>
                    <a:pt x="3" y="8"/>
                  </a:cubicBezTo>
                  <a:cubicBezTo>
                    <a:pt x="7" y="10"/>
                    <a:pt x="10" y="12"/>
                    <a:pt x="14" y="14"/>
                  </a:cubicBezTo>
                  <a:cubicBezTo>
                    <a:pt x="16" y="15"/>
                    <a:pt x="20" y="17"/>
                    <a:pt x="20" y="17"/>
                  </a:cubicBezTo>
                  <a:cubicBezTo>
                    <a:pt x="28" y="16"/>
                    <a:pt x="54" y="11"/>
                    <a:pt x="6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03" name="Freeform 35"/>
            <p:cNvSpPr>
              <a:spLocks noChangeAspect="1"/>
            </p:cNvSpPr>
            <p:nvPr/>
          </p:nvSpPr>
          <p:spPr bwMode="auto">
            <a:xfrm rot="-335961">
              <a:off x="291" y="421"/>
              <a:ext cx="62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2" y="20"/>
                </a:cxn>
                <a:cxn ang="0">
                  <a:pos x="58" y="17"/>
                </a:cxn>
                <a:cxn ang="0">
                  <a:pos x="52" y="4"/>
                </a:cxn>
                <a:cxn ang="0">
                  <a:pos x="41" y="0"/>
                </a:cxn>
                <a:cxn ang="0">
                  <a:pos x="0" y="6"/>
                </a:cxn>
              </a:cxnLst>
              <a:rect l="0" t="0" r="r" b="b"/>
              <a:pathLst>
                <a:path w="62" h="20">
                  <a:moveTo>
                    <a:pt x="0" y="6"/>
                  </a:moveTo>
                  <a:cubicBezTo>
                    <a:pt x="6" y="15"/>
                    <a:pt x="10" y="19"/>
                    <a:pt x="22" y="20"/>
                  </a:cubicBezTo>
                  <a:cubicBezTo>
                    <a:pt x="35" y="19"/>
                    <a:pt x="45" y="18"/>
                    <a:pt x="58" y="17"/>
                  </a:cubicBezTo>
                  <a:cubicBezTo>
                    <a:pt x="62" y="15"/>
                    <a:pt x="55" y="6"/>
                    <a:pt x="52" y="4"/>
                  </a:cubicBezTo>
                  <a:cubicBezTo>
                    <a:pt x="49" y="1"/>
                    <a:pt x="45" y="1"/>
                    <a:pt x="41" y="0"/>
                  </a:cubicBezTo>
                  <a:cubicBezTo>
                    <a:pt x="19" y="3"/>
                    <a:pt x="27" y="7"/>
                    <a:pt x="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04" name="Freeform 36"/>
            <p:cNvSpPr>
              <a:spLocks noChangeAspect="1"/>
            </p:cNvSpPr>
            <p:nvPr/>
          </p:nvSpPr>
          <p:spPr bwMode="auto">
            <a:xfrm>
              <a:off x="298" y="441"/>
              <a:ext cx="52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37" y="12"/>
                </a:cxn>
                <a:cxn ang="0">
                  <a:pos x="49" y="5"/>
                </a:cxn>
                <a:cxn ang="0">
                  <a:pos x="34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0" y="13"/>
                </a:cxn>
              </a:cxnLst>
              <a:rect l="0" t="0" r="r" b="b"/>
              <a:pathLst>
                <a:path w="49" h="15">
                  <a:moveTo>
                    <a:pt x="0" y="13"/>
                  </a:moveTo>
                  <a:cubicBezTo>
                    <a:pt x="5" y="11"/>
                    <a:pt x="7" y="11"/>
                    <a:pt x="13" y="12"/>
                  </a:cubicBezTo>
                  <a:cubicBezTo>
                    <a:pt x="22" y="15"/>
                    <a:pt x="18" y="14"/>
                    <a:pt x="37" y="12"/>
                  </a:cubicBezTo>
                  <a:cubicBezTo>
                    <a:pt x="42" y="11"/>
                    <a:pt x="49" y="5"/>
                    <a:pt x="49" y="5"/>
                  </a:cubicBezTo>
                  <a:cubicBezTo>
                    <a:pt x="45" y="3"/>
                    <a:pt x="39" y="2"/>
                    <a:pt x="34" y="0"/>
                  </a:cubicBezTo>
                  <a:cubicBezTo>
                    <a:pt x="28" y="0"/>
                    <a:pt x="23" y="0"/>
                    <a:pt x="17" y="1"/>
                  </a:cubicBezTo>
                  <a:cubicBezTo>
                    <a:pt x="15" y="1"/>
                    <a:pt x="11" y="3"/>
                    <a:pt x="11" y="3"/>
                  </a:cubicBezTo>
                  <a:cubicBezTo>
                    <a:pt x="9" y="7"/>
                    <a:pt x="4" y="13"/>
                    <a:pt x="0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05" name="Freeform 37"/>
            <p:cNvSpPr>
              <a:spLocks noChangeAspect="1"/>
            </p:cNvSpPr>
            <p:nvPr/>
          </p:nvSpPr>
          <p:spPr bwMode="auto">
            <a:xfrm>
              <a:off x="317" y="468"/>
              <a:ext cx="34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5"/>
                </a:cxn>
                <a:cxn ang="0">
                  <a:pos x="10" y="13"/>
                </a:cxn>
                <a:cxn ang="0">
                  <a:pos x="14" y="9"/>
                </a:cxn>
                <a:cxn ang="0">
                  <a:pos x="16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3" y="5"/>
                </a:cxn>
                <a:cxn ang="0">
                  <a:pos x="34" y="10"/>
                </a:cxn>
                <a:cxn ang="0">
                  <a:pos x="33" y="15"/>
                </a:cxn>
                <a:cxn ang="0">
                  <a:pos x="28" y="17"/>
                </a:cxn>
                <a:cxn ang="0">
                  <a:pos x="22" y="18"/>
                </a:cxn>
                <a:cxn ang="0">
                  <a:pos x="17" y="18"/>
                </a:cxn>
                <a:cxn ang="0">
                  <a:pos x="10" y="17"/>
                </a:cxn>
                <a:cxn ang="0">
                  <a:pos x="0" y="15"/>
                </a:cxn>
              </a:cxnLst>
              <a:rect l="0" t="0" r="r" b="b"/>
              <a:pathLst>
                <a:path w="34" h="18">
                  <a:moveTo>
                    <a:pt x="0" y="15"/>
                  </a:moveTo>
                  <a:lnTo>
                    <a:pt x="6" y="15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4" y="10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2" y="18"/>
                  </a:lnTo>
                  <a:lnTo>
                    <a:pt x="17" y="18"/>
                  </a:lnTo>
                  <a:lnTo>
                    <a:pt x="10" y="17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06" name="Freeform 38"/>
            <p:cNvSpPr>
              <a:spLocks noChangeAspect="1"/>
            </p:cNvSpPr>
            <p:nvPr/>
          </p:nvSpPr>
          <p:spPr bwMode="auto">
            <a:xfrm>
              <a:off x="302" y="458"/>
              <a:ext cx="44" cy="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7" y="22"/>
                </a:cxn>
                <a:cxn ang="0">
                  <a:pos x="27" y="21"/>
                </a:cxn>
                <a:cxn ang="0">
                  <a:pos x="34" y="19"/>
                </a:cxn>
                <a:cxn ang="0">
                  <a:pos x="38" y="16"/>
                </a:cxn>
                <a:cxn ang="0">
                  <a:pos x="43" y="13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6" y="2"/>
                </a:cxn>
                <a:cxn ang="0">
                  <a:pos x="22" y="4"/>
                </a:cxn>
                <a:cxn ang="0">
                  <a:pos x="19" y="7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0" y="13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lnTo>
                    <a:pt x="4" y="17"/>
                  </a:lnTo>
                  <a:lnTo>
                    <a:pt x="9" y="20"/>
                  </a:lnTo>
                  <a:lnTo>
                    <a:pt x="17" y="22"/>
                  </a:lnTo>
                  <a:lnTo>
                    <a:pt x="27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3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07" name="Freeform 39"/>
            <p:cNvSpPr>
              <a:spLocks noChangeAspect="1"/>
            </p:cNvSpPr>
            <p:nvPr/>
          </p:nvSpPr>
          <p:spPr bwMode="auto">
            <a:xfrm>
              <a:off x="326" y="487"/>
              <a:ext cx="41" cy="1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5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7" y="3"/>
                </a:cxn>
                <a:cxn ang="0">
                  <a:pos x="41" y="6"/>
                </a:cxn>
                <a:cxn ang="0">
                  <a:pos x="41" y="10"/>
                </a:cxn>
                <a:cxn ang="0">
                  <a:pos x="39" y="16"/>
                </a:cxn>
                <a:cxn ang="0">
                  <a:pos x="31" y="19"/>
                </a:cxn>
                <a:cxn ang="0">
                  <a:pos x="24" y="19"/>
                </a:cxn>
                <a:cxn ang="0">
                  <a:pos x="17" y="18"/>
                </a:cxn>
                <a:cxn ang="0">
                  <a:pos x="12" y="18"/>
                </a:cxn>
                <a:cxn ang="0">
                  <a:pos x="5" y="16"/>
                </a:cxn>
                <a:cxn ang="0">
                  <a:pos x="0" y="15"/>
                </a:cxn>
              </a:cxnLst>
              <a:rect l="0" t="0" r="r" b="b"/>
              <a:pathLst>
                <a:path w="41" h="19">
                  <a:moveTo>
                    <a:pt x="0" y="15"/>
                  </a:moveTo>
                  <a:lnTo>
                    <a:pt x="2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1" y="6"/>
                  </a:lnTo>
                  <a:lnTo>
                    <a:pt x="41" y="10"/>
                  </a:lnTo>
                  <a:lnTo>
                    <a:pt x="39" y="16"/>
                  </a:lnTo>
                  <a:lnTo>
                    <a:pt x="31" y="19"/>
                  </a:lnTo>
                  <a:lnTo>
                    <a:pt x="24" y="19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5" y="16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08" name="Freeform 40"/>
            <p:cNvSpPr>
              <a:spLocks noChangeAspect="1"/>
            </p:cNvSpPr>
            <p:nvPr/>
          </p:nvSpPr>
          <p:spPr bwMode="auto">
            <a:xfrm>
              <a:off x="334" y="495"/>
              <a:ext cx="4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5"/>
                </a:cxn>
                <a:cxn ang="0">
                  <a:pos x="5" y="19"/>
                </a:cxn>
                <a:cxn ang="0">
                  <a:pos x="11" y="13"/>
                </a:cxn>
                <a:cxn ang="0">
                  <a:pos x="20" y="6"/>
                </a:cxn>
                <a:cxn ang="0">
                  <a:pos x="27" y="3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41" y="3"/>
                </a:cxn>
                <a:cxn ang="0">
                  <a:pos x="43" y="7"/>
                </a:cxn>
                <a:cxn ang="0">
                  <a:pos x="41" y="13"/>
                </a:cxn>
                <a:cxn ang="0">
                  <a:pos x="36" y="16"/>
                </a:cxn>
                <a:cxn ang="0">
                  <a:pos x="31" y="19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11" y="23"/>
                </a:cxn>
                <a:cxn ang="0">
                  <a:pos x="5" y="27"/>
                </a:cxn>
                <a:cxn ang="0">
                  <a:pos x="0" y="29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lnTo>
                    <a:pt x="1" y="25"/>
                  </a:lnTo>
                  <a:lnTo>
                    <a:pt x="5" y="19"/>
                  </a:lnTo>
                  <a:lnTo>
                    <a:pt x="11" y="13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11" y="23"/>
                  </a:lnTo>
                  <a:lnTo>
                    <a:pt x="5" y="27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09" name="Freeform 41"/>
            <p:cNvSpPr>
              <a:spLocks noChangeAspect="1"/>
            </p:cNvSpPr>
            <p:nvPr/>
          </p:nvSpPr>
          <p:spPr bwMode="auto">
            <a:xfrm>
              <a:off x="367" y="497"/>
              <a:ext cx="24" cy="30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3" y="29"/>
                </a:cxn>
                <a:cxn ang="0">
                  <a:pos x="4" y="25"/>
                </a:cxn>
                <a:cxn ang="0">
                  <a:pos x="4" y="20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3" y="5"/>
                </a:cxn>
                <a:cxn ang="0">
                  <a:pos x="24" y="12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6" y="26"/>
                </a:cxn>
                <a:cxn ang="0">
                  <a:pos x="9" y="29"/>
                </a:cxn>
                <a:cxn ang="0">
                  <a:pos x="1" y="30"/>
                </a:cxn>
              </a:cxnLst>
              <a:rect l="0" t="0" r="r" b="b"/>
              <a:pathLst>
                <a:path w="24" h="30">
                  <a:moveTo>
                    <a:pt x="1" y="30"/>
                  </a:moveTo>
                  <a:lnTo>
                    <a:pt x="3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16" y="26"/>
                  </a:lnTo>
                  <a:lnTo>
                    <a:pt x="9" y="29"/>
                  </a:lnTo>
                  <a:lnTo>
                    <a:pt x="1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10" name="Freeform 42"/>
            <p:cNvSpPr>
              <a:spLocks noChangeAspect="1"/>
            </p:cNvSpPr>
            <p:nvPr/>
          </p:nvSpPr>
          <p:spPr bwMode="auto">
            <a:xfrm>
              <a:off x="328" y="390"/>
              <a:ext cx="37" cy="17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26" y="17"/>
                </a:cxn>
                <a:cxn ang="0">
                  <a:pos x="15" y="16"/>
                </a:cxn>
                <a:cxn ang="0">
                  <a:pos x="7" y="12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30" y="3"/>
                </a:cxn>
                <a:cxn ang="0">
                  <a:pos x="35" y="6"/>
                </a:cxn>
                <a:cxn ang="0">
                  <a:pos x="37" y="16"/>
                </a:cxn>
              </a:cxnLst>
              <a:rect l="0" t="0" r="r" b="b"/>
              <a:pathLst>
                <a:path w="37" h="17">
                  <a:moveTo>
                    <a:pt x="37" y="16"/>
                  </a:moveTo>
                  <a:lnTo>
                    <a:pt x="26" y="17"/>
                  </a:lnTo>
                  <a:lnTo>
                    <a:pt x="15" y="16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7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11" name="Freeform 43"/>
            <p:cNvSpPr>
              <a:spLocks noChangeAspect="1"/>
            </p:cNvSpPr>
            <p:nvPr/>
          </p:nvSpPr>
          <p:spPr bwMode="auto">
            <a:xfrm>
              <a:off x="332" y="366"/>
              <a:ext cx="4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4" y="8"/>
                </a:cxn>
                <a:cxn ang="0">
                  <a:pos x="29" y="14"/>
                </a:cxn>
                <a:cxn ang="0">
                  <a:pos x="35" y="19"/>
                </a:cxn>
                <a:cxn ang="0">
                  <a:pos x="40" y="24"/>
                </a:cxn>
                <a:cxn ang="0">
                  <a:pos x="40" y="29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19" y="29"/>
                </a:cxn>
                <a:cxn ang="0">
                  <a:pos x="13" y="21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40" h="37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4" y="8"/>
                  </a:lnTo>
                  <a:lnTo>
                    <a:pt x="29" y="14"/>
                  </a:lnTo>
                  <a:lnTo>
                    <a:pt x="35" y="19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19" y="29"/>
                  </a:lnTo>
                  <a:lnTo>
                    <a:pt x="13" y="21"/>
                  </a:lnTo>
                  <a:lnTo>
                    <a:pt x="9" y="16"/>
                  </a:ln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12" name="Freeform 44"/>
            <p:cNvSpPr>
              <a:spLocks noChangeAspect="1"/>
            </p:cNvSpPr>
            <p:nvPr/>
          </p:nvSpPr>
          <p:spPr bwMode="auto">
            <a:xfrm>
              <a:off x="357" y="356"/>
              <a:ext cx="26" cy="40"/>
            </a:xfrm>
            <a:custGeom>
              <a:avLst/>
              <a:gdLst/>
              <a:ahLst/>
              <a:cxnLst>
                <a:cxn ang="0">
                  <a:pos x="25" y="35"/>
                </a:cxn>
                <a:cxn ang="0">
                  <a:pos x="26" y="26"/>
                </a:cxn>
                <a:cxn ang="0">
                  <a:pos x="25" y="19"/>
                </a:cxn>
                <a:cxn ang="0">
                  <a:pos x="19" y="13"/>
                </a:cxn>
                <a:cxn ang="0">
                  <a:pos x="13" y="9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1" y="21"/>
                </a:cxn>
                <a:cxn ang="0">
                  <a:pos x="4" y="32"/>
                </a:cxn>
                <a:cxn ang="0">
                  <a:pos x="10" y="36"/>
                </a:cxn>
                <a:cxn ang="0">
                  <a:pos x="19" y="40"/>
                </a:cxn>
                <a:cxn ang="0">
                  <a:pos x="25" y="35"/>
                </a:cxn>
              </a:cxnLst>
              <a:rect l="0" t="0" r="r" b="b"/>
              <a:pathLst>
                <a:path w="26" h="40">
                  <a:moveTo>
                    <a:pt x="25" y="35"/>
                  </a:moveTo>
                  <a:lnTo>
                    <a:pt x="26" y="26"/>
                  </a:lnTo>
                  <a:lnTo>
                    <a:pt x="25" y="19"/>
                  </a:lnTo>
                  <a:lnTo>
                    <a:pt x="19" y="13"/>
                  </a:lnTo>
                  <a:lnTo>
                    <a:pt x="13" y="9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9" y="40"/>
                  </a:lnTo>
                  <a:lnTo>
                    <a:pt x="25" y="3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13" name="Freeform 45"/>
            <p:cNvSpPr>
              <a:spLocks noChangeAspect="1"/>
            </p:cNvSpPr>
            <p:nvPr/>
          </p:nvSpPr>
          <p:spPr bwMode="auto">
            <a:xfrm>
              <a:off x="395" y="345"/>
              <a:ext cx="33" cy="3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6" y="11"/>
                </a:cxn>
                <a:cxn ang="0">
                  <a:pos x="22" y="13"/>
                </a:cxn>
                <a:cxn ang="0">
                  <a:pos x="27" y="16"/>
                </a:cxn>
                <a:cxn ang="0">
                  <a:pos x="29" y="21"/>
                </a:cxn>
                <a:cxn ang="0">
                  <a:pos x="33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7" y="35"/>
                </a:cxn>
                <a:cxn ang="0">
                  <a:pos x="2" y="24"/>
                </a:cxn>
              </a:cxnLst>
              <a:rect l="0" t="0" r="r" b="b"/>
              <a:pathLst>
                <a:path w="33" h="35">
                  <a:moveTo>
                    <a:pt x="2" y="24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33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7" y="35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14" name="Freeform 46"/>
            <p:cNvSpPr>
              <a:spLocks noChangeAspect="1"/>
            </p:cNvSpPr>
            <p:nvPr/>
          </p:nvSpPr>
          <p:spPr bwMode="auto">
            <a:xfrm>
              <a:off x="386" y="355"/>
              <a:ext cx="27" cy="27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7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4" y="11"/>
                </a:cxn>
                <a:cxn ang="0">
                  <a:pos x="18" y="12"/>
                </a:cxn>
                <a:cxn ang="0">
                  <a:pos x="22" y="15"/>
                </a:cxn>
                <a:cxn ang="0">
                  <a:pos x="24" y="18"/>
                </a:cxn>
                <a:cxn ang="0">
                  <a:pos x="27" y="24"/>
                </a:cxn>
                <a:cxn ang="0">
                  <a:pos x="24" y="27"/>
                </a:cxn>
                <a:cxn ang="0">
                  <a:pos x="12" y="26"/>
                </a:cxn>
              </a:cxnLst>
              <a:rect l="0" t="0" r="r" b="b"/>
              <a:pathLst>
                <a:path w="27" h="27">
                  <a:moveTo>
                    <a:pt x="12" y="26"/>
                  </a:moveTo>
                  <a:lnTo>
                    <a:pt x="7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5"/>
                  </a:lnTo>
                  <a:lnTo>
                    <a:pt x="4" y="0"/>
                  </a:lnTo>
                  <a:lnTo>
                    <a:pt x="3" y="6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12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15" name="Freeform 47"/>
            <p:cNvSpPr>
              <a:spLocks noChangeAspect="1"/>
            </p:cNvSpPr>
            <p:nvPr/>
          </p:nvSpPr>
          <p:spPr bwMode="auto">
            <a:xfrm>
              <a:off x="439" y="335"/>
              <a:ext cx="50" cy="4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7" y="6"/>
                </a:cxn>
                <a:cxn ang="0">
                  <a:pos x="10" y="11"/>
                </a:cxn>
                <a:cxn ang="0">
                  <a:pos x="4" y="17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3" y="41"/>
                </a:cxn>
                <a:cxn ang="0">
                  <a:pos x="11" y="44"/>
                </a:cxn>
                <a:cxn ang="0">
                  <a:pos x="19" y="42"/>
                </a:cxn>
                <a:cxn ang="0">
                  <a:pos x="25" y="39"/>
                </a:cxn>
                <a:cxn ang="0">
                  <a:pos x="38" y="46"/>
                </a:cxn>
                <a:cxn ang="0">
                  <a:pos x="44" y="40"/>
                </a:cxn>
                <a:cxn ang="0">
                  <a:pos x="50" y="32"/>
                </a:cxn>
                <a:cxn ang="0">
                  <a:pos x="50" y="26"/>
                </a:cxn>
                <a:cxn ang="0">
                  <a:pos x="47" y="21"/>
                </a:cxn>
                <a:cxn ang="0">
                  <a:pos x="43" y="15"/>
                </a:cxn>
                <a:cxn ang="0">
                  <a:pos x="42" y="8"/>
                </a:cxn>
                <a:cxn ang="0">
                  <a:pos x="45" y="2"/>
                </a:cxn>
                <a:cxn ang="0">
                  <a:pos x="39" y="8"/>
                </a:cxn>
                <a:cxn ang="0">
                  <a:pos x="32" y="14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29" y="28"/>
                </a:cxn>
                <a:cxn ang="0">
                  <a:pos x="26" y="25"/>
                </a:cxn>
                <a:cxn ang="0">
                  <a:pos x="24" y="19"/>
                </a:cxn>
                <a:cxn ang="0">
                  <a:pos x="23" y="12"/>
                </a:cxn>
                <a:cxn ang="0">
                  <a:pos x="23" y="3"/>
                </a:cxn>
                <a:cxn ang="0">
                  <a:pos x="24" y="0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lnTo>
                    <a:pt x="17" y="6"/>
                  </a:lnTo>
                  <a:lnTo>
                    <a:pt x="10" y="11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11" y="44"/>
                  </a:lnTo>
                  <a:lnTo>
                    <a:pt x="19" y="42"/>
                  </a:lnTo>
                  <a:lnTo>
                    <a:pt x="25" y="39"/>
                  </a:lnTo>
                  <a:lnTo>
                    <a:pt x="38" y="46"/>
                  </a:lnTo>
                  <a:lnTo>
                    <a:pt x="44" y="40"/>
                  </a:lnTo>
                  <a:lnTo>
                    <a:pt x="50" y="32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5"/>
                  </a:lnTo>
                  <a:lnTo>
                    <a:pt x="42" y="8"/>
                  </a:lnTo>
                  <a:lnTo>
                    <a:pt x="45" y="2"/>
                  </a:lnTo>
                  <a:lnTo>
                    <a:pt x="39" y="8"/>
                  </a:lnTo>
                  <a:lnTo>
                    <a:pt x="32" y="14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25"/>
                  </a:lnTo>
                  <a:lnTo>
                    <a:pt x="24" y="19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16" name="Freeform 48"/>
            <p:cNvSpPr>
              <a:spLocks noChangeAspect="1"/>
            </p:cNvSpPr>
            <p:nvPr/>
          </p:nvSpPr>
          <p:spPr bwMode="auto">
            <a:xfrm>
              <a:off x="428" y="341"/>
              <a:ext cx="16" cy="36"/>
            </a:xfrm>
            <a:custGeom>
              <a:avLst/>
              <a:gdLst/>
              <a:ahLst/>
              <a:cxnLst>
                <a:cxn ang="0">
                  <a:pos x="7" y="36"/>
                </a:cxn>
                <a:cxn ang="0">
                  <a:pos x="4" y="32"/>
                </a:cxn>
                <a:cxn ang="0">
                  <a:pos x="1" y="27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16" y="17"/>
                </a:cxn>
                <a:cxn ang="0">
                  <a:pos x="16" y="25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6"/>
                </a:cxn>
              </a:cxnLst>
              <a:rect l="0" t="0" r="r" b="b"/>
              <a:pathLst>
                <a:path w="16" h="36">
                  <a:moveTo>
                    <a:pt x="7" y="36"/>
                  </a:moveTo>
                  <a:lnTo>
                    <a:pt x="4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0"/>
                  </a:lnTo>
                  <a:lnTo>
                    <a:pt x="8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5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17" name="Freeform 49"/>
            <p:cNvSpPr>
              <a:spLocks noChangeAspect="1"/>
            </p:cNvSpPr>
            <p:nvPr/>
          </p:nvSpPr>
          <p:spPr bwMode="auto">
            <a:xfrm>
              <a:off x="487" y="358"/>
              <a:ext cx="65" cy="4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21"/>
                </a:cxn>
                <a:cxn ang="0">
                  <a:pos x="9" y="11"/>
                </a:cxn>
                <a:cxn ang="0">
                  <a:pos x="14" y="8"/>
                </a:cxn>
                <a:cxn ang="0">
                  <a:pos x="17" y="5"/>
                </a:cxn>
                <a:cxn ang="0">
                  <a:pos x="21" y="3"/>
                </a:cxn>
                <a:cxn ang="0">
                  <a:pos x="26" y="3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1" y="5"/>
                </a:cxn>
                <a:cxn ang="0">
                  <a:pos x="29" y="10"/>
                </a:cxn>
                <a:cxn ang="0">
                  <a:pos x="29" y="13"/>
                </a:cxn>
                <a:cxn ang="0">
                  <a:pos x="29" y="17"/>
                </a:cxn>
                <a:cxn ang="0">
                  <a:pos x="31" y="18"/>
                </a:cxn>
                <a:cxn ang="0">
                  <a:pos x="33" y="18"/>
                </a:cxn>
                <a:cxn ang="0">
                  <a:pos x="37" y="19"/>
                </a:cxn>
                <a:cxn ang="0">
                  <a:pos x="40" y="17"/>
                </a:cxn>
                <a:cxn ang="0">
                  <a:pos x="45" y="17"/>
                </a:cxn>
                <a:cxn ang="0">
                  <a:pos x="48" y="16"/>
                </a:cxn>
                <a:cxn ang="0">
                  <a:pos x="53" y="14"/>
                </a:cxn>
                <a:cxn ang="0">
                  <a:pos x="56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6"/>
                </a:cxn>
                <a:cxn ang="0">
                  <a:pos x="64" y="11"/>
                </a:cxn>
                <a:cxn ang="0">
                  <a:pos x="62" y="14"/>
                </a:cxn>
                <a:cxn ang="0">
                  <a:pos x="60" y="18"/>
                </a:cxn>
                <a:cxn ang="0">
                  <a:pos x="57" y="23"/>
                </a:cxn>
                <a:cxn ang="0">
                  <a:pos x="55" y="26"/>
                </a:cxn>
                <a:cxn ang="0">
                  <a:pos x="52" y="28"/>
                </a:cxn>
                <a:cxn ang="0">
                  <a:pos x="48" y="30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31" y="35"/>
                </a:cxn>
                <a:cxn ang="0">
                  <a:pos x="28" y="40"/>
                </a:cxn>
                <a:cxn ang="0">
                  <a:pos x="26" y="43"/>
                </a:cxn>
                <a:cxn ang="0">
                  <a:pos x="24" y="44"/>
                </a:cxn>
                <a:cxn ang="0">
                  <a:pos x="0" y="30"/>
                </a:cxn>
              </a:cxnLst>
              <a:rect l="0" t="0" r="r" b="b"/>
              <a:pathLst>
                <a:path w="65" h="44">
                  <a:moveTo>
                    <a:pt x="0" y="30"/>
                  </a:moveTo>
                  <a:lnTo>
                    <a:pt x="4" y="21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2"/>
                  </a:lnTo>
                  <a:lnTo>
                    <a:pt x="65" y="0"/>
                  </a:lnTo>
                  <a:lnTo>
                    <a:pt x="65" y="6"/>
                  </a:lnTo>
                  <a:lnTo>
                    <a:pt x="64" y="11"/>
                  </a:lnTo>
                  <a:lnTo>
                    <a:pt x="62" y="14"/>
                  </a:lnTo>
                  <a:lnTo>
                    <a:pt x="60" y="18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40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18" name="Freeform 50"/>
            <p:cNvSpPr>
              <a:spLocks noChangeAspect="1"/>
            </p:cNvSpPr>
            <p:nvPr/>
          </p:nvSpPr>
          <p:spPr bwMode="auto">
            <a:xfrm>
              <a:off x="529" y="408"/>
              <a:ext cx="52" cy="2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8" y="25"/>
                </a:cxn>
                <a:cxn ang="0">
                  <a:pos x="17" y="24"/>
                </a:cxn>
                <a:cxn ang="0">
                  <a:pos x="23" y="20"/>
                </a:cxn>
                <a:cxn ang="0">
                  <a:pos x="28" y="17"/>
                </a:cxn>
                <a:cxn ang="0">
                  <a:pos x="29" y="14"/>
                </a:cxn>
                <a:cxn ang="0">
                  <a:pos x="34" y="10"/>
                </a:cxn>
                <a:cxn ang="0">
                  <a:pos x="38" y="9"/>
                </a:cxn>
                <a:cxn ang="0">
                  <a:pos x="43" y="10"/>
                </a:cxn>
                <a:cxn ang="0">
                  <a:pos x="48" y="12"/>
                </a:cxn>
                <a:cxn ang="0">
                  <a:pos x="50" y="13"/>
                </a:cxn>
                <a:cxn ang="0">
                  <a:pos x="52" y="14"/>
                </a:cxn>
                <a:cxn ang="0">
                  <a:pos x="47" y="9"/>
                </a:cxn>
                <a:cxn ang="0">
                  <a:pos x="42" y="6"/>
                </a:cxn>
                <a:cxn ang="0">
                  <a:pos x="37" y="4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9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2" y="24"/>
                </a:cxn>
              </a:cxnLst>
              <a:rect l="0" t="0" r="r" b="b"/>
              <a:pathLst>
                <a:path w="52" h="25">
                  <a:moveTo>
                    <a:pt x="2" y="24"/>
                  </a:moveTo>
                  <a:lnTo>
                    <a:pt x="8" y="25"/>
                  </a:lnTo>
                  <a:lnTo>
                    <a:pt x="17" y="24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47" y="9"/>
                  </a:lnTo>
                  <a:lnTo>
                    <a:pt x="42" y="6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19" name="Freeform 51"/>
            <p:cNvSpPr>
              <a:spLocks noChangeAspect="1"/>
            </p:cNvSpPr>
            <p:nvPr/>
          </p:nvSpPr>
          <p:spPr bwMode="auto">
            <a:xfrm>
              <a:off x="527" y="402"/>
              <a:ext cx="45" cy="19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5" y="8"/>
                </a:cxn>
                <a:cxn ang="0">
                  <a:pos x="29" y="5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2" y="4"/>
                </a:cxn>
                <a:cxn ang="0">
                  <a:pos x="45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7" y="19"/>
                </a:cxn>
                <a:cxn ang="0">
                  <a:pos x="13" y="19"/>
                </a:cxn>
                <a:cxn ang="0">
                  <a:pos x="18" y="17"/>
                </a:cxn>
                <a:cxn ang="0">
                  <a:pos x="21" y="12"/>
                </a:cxn>
              </a:cxnLst>
              <a:rect l="0" t="0" r="r" b="b"/>
              <a:pathLst>
                <a:path w="45" h="19">
                  <a:moveTo>
                    <a:pt x="21" y="12"/>
                  </a:moveTo>
                  <a:lnTo>
                    <a:pt x="25" y="8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7" y="19"/>
                  </a:lnTo>
                  <a:lnTo>
                    <a:pt x="13" y="19"/>
                  </a:lnTo>
                  <a:lnTo>
                    <a:pt x="18" y="17"/>
                  </a:lnTo>
                  <a:lnTo>
                    <a:pt x="21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20" name="Freeform 52"/>
            <p:cNvSpPr>
              <a:spLocks noChangeAspect="1"/>
            </p:cNvSpPr>
            <p:nvPr/>
          </p:nvSpPr>
          <p:spPr bwMode="auto">
            <a:xfrm>
              <a:off x="513" y="384"/>
              <a:ext cx="56" cy="32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20" y="29"/>
                </a:cxn>
                <a:cxn ang="0">
                  <a:pos x="23" y="26"/>
                </a:cxn>
                <a:cxn ang="0">
                  <a:pos x="25" y="25"/>
                </a:cxn>
                <a:cxn ang="0">
                  <a:pos x="25" y="21"/>
                </a:cxn>
                <a:cxn ang="0">
                  <a:pos x="28" y="18"/>
                </a:cxn>
                <a:cxn ang="0">
                  <a:pos x="30" y="15"/>
                </a:cxn>
                <a:cxn ang="0">
                  <a:pos x="33" y="11"/>
                </a:cxn>
                <a:cxn ang="0">
                  <a:pos x="38" y="9"/>
                </a:cxn>
                <a:cxn ang="0">
                  <a:pos x="43" y="7"/>
                </a:cxn>
                <a:cxn ang="0">
                  <a:pos x="49" y="5"/>
                </a:cxn>
                <a:cxn ang="0">
                  <a:pos x="52" y="6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7" y="3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1" y="4"/>
                </a:cxn>
                <a:cxn ang="0">
                  <a:pos x="5" y="8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8" y="31"/>
                </a:cxn>
                <a:cxn ang="0">
                  <a:pos x="11" y="32"/>
                </a:cxn>
              </a:cxnLst>
              <a:rect l="0" t="0" r="r" b="b"/>
              <a:pathLst>
                <a:path w="56" h="32">
                  <a:moveTo>
                    <a:pt x="11" y="32"/>
                  </a:moveTo>
                  <a:lnTo>
                    <a:pt x="20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0" y="15"/>
                  </a:lnTo>
                  <a:lnTo>
                    <a:pt x="33" y="11"/>
                  </a:lnTo>
                  <a:lnTo>
                    <a:pt x="38" y="9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0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11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21" name="Freeform 53"/>
            <p:cNvSpPr>
              <a:spLocks noChangeAspect="1"/>
            </p:cNvSpPr>
            <p:nvPr/>
          </p:nvSpPr>
          <p:spPr bwMode="auto">
            <a:xfrm>
              <a:off x="539" y="434"/>
              <a:ext cx="46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7"/>
                </a:cxn>
                <a:cxn ang="0">
                  <a:pos x="8" y="4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25" y="2"/>
                </a:cxn>
                <a:cxn ang="0">
                  <a:pos x="28" y="3"/>
                </a:cxn>
                <a:cxn ang="0">
                  <a:pos x="33" y="5"/>
                </a:cxn>
                <a:cxn ang="0">
                  <a:pos x="37" y="5"/>
                </a:cxn>
                <a:cxn ang="0">
                  <a:pos x="40" y="4"/>
                </a:cxn>
                <a:cxn ang="0">
                  <a:pos x="44" y="1"/>
                </a:cxn>
                <a:cxn ang="0">
                  <a:pos x="46" y="0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4" y="13"/>
                </a:cxn>
                <a:cxn ang="0">
                  <a:pos x="17" y="13"/>
                </a:cxn>
                <a:cxn ang="0">
                  <a:pos x="12" y="14"/>
                </a:cxn>
                <a:cxn ang="0">
                  <a:pos x="6" y="15"/>
                </a:cxn>
                <a:cxn ang="0">
                  <a:pos x="1" y="13"/>
                </a:cxn>
                <a:cxn ang="0">
                  <a:pos x="0" y="10"/>
                </a:cxn>
              </a:cxnLst>
              <a:rect l="0" t="0" r="r" b="b"/>
              <a:pathLst>
                <a:path w="46" h="15">
                  <a:moveTo>
                    <a:pt x="0" y="10"/>
                  </a:moveTo>
                  <a:lnTo>
                    <a:pt x="2" y="7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2" y="14"/>
                  </a:lnTo>
                  <a:lnTo>
                    <a:pt x="6" y="15"/>
                  </a:lnTo>
                  <a:lnTo>
                    <a:pt x="1" y="13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22" name="Freeform 54"/>
            <p:cNvSpPr>
              <a:spLocks noChangeAspect="1"/>
            </p:cNvSpPr>
            <p:nvPr/>
          </p:nvSpPr>
          <p:spPr bwMode="auto">
            <a:xfrm>
              <a:off x="533" y="445"/>
              <a:ext cx="57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7"/>
                </a:cxn>
                <a:cxn ang="0">
                  <a:pos x="9" y="20"/>
                </a:cxn>
                <a:cxn ang="0">
                  <a:pos x="14" y="21"/>
                </a:cxn>
                <a:cxn ang="0">
                  <a:pos x="24" y="21"/>
                </a:cxn>
                <a:cxn ang="0">
                  <a:pos x="27" y="17"/>
                </a:cxn>
                <a:cxn ang="0">
                  <a:pos x="33" y="14"/>
                </a:cxn>
                <a:cxn ang="0">
                  <a:pos x="39" y="14"/>
                </a:cxn>
                <a:cxn ang="0">
                  <a:pos x="45" y="14"/>
                </a:cxn>
                <a:cxn ang="0">
                  <a:pos x="51" y="17"/>
                </a:cxn>
                <a:cxn ang="0">
                  <a:pos x="54" y="20"/>
                </a:cxn>
                <a:cxn ang="0">
                  <a:pos x="57" y="23"/>
                </a:cxn>
                <a:cxn ang="0">
                  <a:pos x="55" y="14"/>
                </a:cxn>
                <a:cxn ang="0">
                  <a:pos x="53" y="11"/>
                </a:cxn>
                <a:cxn ang="0">
                  <a:pos x="49" y="8"/>
                </a:cxn>
                <a:cxn ang="0">
                  <a:pos x="43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3" y="10"/>
                </a:cxn>
                <a:cxn ang="0">
                  <a:pos x="0" y="13"/>
                </a:cxn>
              </a:cxnLst>
              <a:rect l="0" t="0" r="r" b="b"/>
              <a:pathLst>
                <a:path w="57" h="23">
                  <a:moveTo>
                    <a:pt x="0" y="13"/>
                  </a:moveTo>
                  <a:lnTo>
                    <a:pt x="3" y="17"/>
                  </a:lnTo>
                  <a:lnTo>
                    <a:pt x="9" y="20"/>
                  </a:lnTo>
                  <a:lnTo>
                    <a:pt x="14" y="21"/>
                  </a:lnTo>
                  <a:lnTo>
                    <a:pt x="24" y="21"/>
                  </a:lnTo>
                  <a:lnTo>
                    <a:pt x="27" y="17"/>
                  </a:lnTo>
                  <a:lnTo>
                    <a:pt x="33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1" y="17"/>
                  </a:lnTo>
                  <a:lnTo>
                    <a:pt x="54" y="20"/>
                  </a:lnTo>
                  <a:lnTo>
                    <a:pt x="57" y="23"/>
                  </a:lnTo>
                  <a:lnTo>
                    <a:pt x="55" y="14"/>
                  </a:lnTo>
                  <a:lnTo>
                    <a:pt x="53" y="11"/>
                  </a:lnTo>
                  <a:lnTo>
                    <a:pt x="49" y="8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23" name="Freeform 55"/>
            <p:cNvSpPr>
              <a:spLocks noChangeAspect="1"/>
            </p:cNvSpPr>
            <p:nvPr/>
          </p:nvSpPr>
          <p:spPr bwMode="auto">
            <a:xfrm>
              <a:off x="531" y="459"/>
              <a:ext cx="53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9"/>
                </a:cxn>
                <a:cxn ang="0">
                  <a:pos x="7" y="14"/>
                </a:cxn>
                <a:cxn ang="0">
                  <a:pos x="13" y="16"/>
                </a:cxn>
                <a:cxn ang="0">
                  <a:pos x="21" y="19"/>
                </a:cxn>
                <a:cxn ang="0">
                  <a:pos x="27" y="17"/>
                </a:cxn>
                <a:cxn ang="0">
                  <a:pos x="30" y="16"/>
                </a:cxn>
                <a:cxn ang="0">
                  <a:pos x="36" y="14"/>
                </a:cxn>
                <a:cxn ang="0">
                  <a:pos x="39" y="12"/>
                </a:cxn>
                <a:cxn ang="0">
                  <a:pos x="44" y="12"/>
                </a:cxn>
                <a:cxn ang="0">
                  <a:pos x="46" y="13"/>
                </a:cxn>
                <a:cxn ang="0">
                  <a:pos x="49" y="15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53" y="19"/>
                </a:cxn>
                <a:cxn ang="0">
                  <a:pos x="52" y="13"/>
                </a:cxn>
                <a:cxn ang="0">
                  <a:pos x="51" y="8"/>
                </a:cxn>
                <a:cxn ang="0">
                  <a:pos x="45" y="4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53" h="20">
                  <a:moveTo>
                    <a:pt x="0" y="5"/>
                  </a:moveTo>
                  <a:lnTo>
                    <a:pt x="4" y="9"/>
                  </a:lnTo>
                  <a:lnTo>
                    <a:pt x="7" y="14"/>
                  </a:lnTo>
                  <a:lnTo>
                    <a:pt x="13" y="16"/>
                  </a:lnTo>
                  <a:lnTo>
                    <a:pt x="21" y="19"/>
                  </a:lnTo>
                  <a:lnTo>
                    <a:pt x="27" y="17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19"/>
                  </a:lnTo>
                  <a:lnTo>
                    <a:pt x="52" y="13"/>
                  </a:lnTo>
                  <a:lnTo>
                    <a:pt x="51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24" name="Freeform 56"/>
            <p:cNvSpPr>
              <a:spLocks noChangeAspect="1"/>
            </p:cNvSpPr>
            <p:nvPr/>
          </p:nvSpPr>
          <p:spPr bwMode="auto">
            <a:xfrm>
              <a:off x="514" y="482"/>
              <a:ext cx="40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3" y="6"/>
                </a:cxn>
                <a:cxn ang="0">
                  <a:pos x="36" y="7"/>
                </a:cxn>
                <a:cxn ang="0">
                  <a:pos x="37" y="10"/>
                </a:cxn>
                <a:cxn ang="0">
                  <a:pos x="39" y="13"/>
                </a:cxn>
                <a:cxn ang="0">
                  <a:pos x="39" y="16"/>
                </a:cxn>
                <a:cxn ang="0">
                  <a:pos x="39" y="20"/>
                </a:cxn>
                <a:cxn ang="0">
                  <a:pos x="40" y="24"/>
                </a:cxn>
                <a:cxn ang="0">
                  <a:pos x="38" y="21"/>
                </a:cxn>
                <a:cxn ang="0">
                  <a:pos x="36" y="19"/>
                </a:cxn>
                <a:cxn ang="0">
                  <a:pos x="31" y="16"/>
                </a:cxn>
                <a:cxn ang="0">
                  <a:pos x="29" y="16"/>
                </a:cxn>
                <a:cxn ang="0">
                  <a:pos x="25" y="15"/>
                </a:cxn>
                <a:cxn ang="0">
                  <a:pos x="22" y="15"/>
                </a:cxn>
                <a:cxn ang="0">
                  <a:pos x="19" y="16"/>
                </a:cxn>
                <a:cxn ang="0">
                  <a:pos x="15" y="19"/>
                </a:cxn>
                <a:cxn ang="0">
                  <a:pos x="13" y="18"/>
                </a:cxn>
                <a:cxn ang="0">
                  <a:pos x="7" y="12"/>
                </a:cxn>
                <a:cxn ang="0">
                  <a:pos x="2" y="2"/>
                </a:cxn>
                <a:cxn ang="0">
                  <a:pos x="0" y="3"/>
                </a:cxn>
              </a:cxnLst>
              <a:rect l="0" t="0" r="r" b="b"/>
              <a:pathLst>
                <a:path w="40" h="24">
                  <a:moveTo>
                    <a:pt x="0" y="3"/>
                  </a:move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7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4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7" y="12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25" name="Freeform 57"/>
            <p:cNvSpPr>
              <a:spLocks noChangeAspect="1"/>
            </p:cNvSpPr>
            <p:nvPr/>
          </p:nvSpPr>
          <p:spPr bwMode="auto">
            <a:xfrm>
              <a:off x="505" y="488"/>
              <a:ext cx="48" cy="3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5" y="18"/>
                </a:cxn>
                <a:cxn ang="0">
                  <a:pos x="11" y="24"/>
                </a:cxn>
                <a:cxn ang="0">
                  <a:pos x="16" y="26"/>
                </a:cxn>
                <a:cxn ang="0">
                  <a:pos x="27" y="31"/>
                </a:cxn>
                <a:cxn ang="0">
                  <a:pos x="34" y="33"/>
                </a:cxn>
                <a:cxn ang="0">
                  <a:pos x="41" y="32"/>
                </a:cxn>
                <a:cxn ang="0">
                  <a:pos x="46" y="30"/>
                </a:cxn>
                <a:cxn ang="0">
                  <a:pos x="48" y="29"/>
                </a:cxn>
                <a:cxn ang="0">
                  <a:pos x="44" y="29"/>
                </a:cxn>
                <a:cxn ang="0">
                  <a:pos x="40" y="29"/>
                </a:cxn>
                <a:cxn ang="0">
                  <a:pos x="35" y="27"/>
                </a:cxn>
                <a:cxn ang="0">
                  <a:pos x="33" y="24"/>
                </a:cxn>
                <a:cxn ang="0">
                  <a:pos x="31" y="20"/>
                </a:cxn>
                <a:cxn ang="0">
                  <a:pos x="32" y="14"/>
                </a:cxn>
                <a:cxn ang="0">
                  <a:pos x="29" y="9"/>
                </a:cxn>
                <a:cxn ang="0">
                  <a:pos x="27" y="6"/>
                </a:cxn>
                <a:cxn ang="0">
                  <a:pos x="20" y="3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48" h="33">
                  <a:moveTo>
                    <a:pt x="1" y="2"/>
                  </a:moveTo>
                  <a:lnTo>
                    <a:pt x="0" y="6"/>
                  </a:lnTo>
                  <a:lnTo>
                    <a:pt x="2" y="13"/>
                  </a:lnTo>
                  <a:lnTo>
                    <a:pt x="5" y="18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7" y="31"/>
                  </a:lnTo>
                  <a:lnTo>
                    <a:pt x="34" y="33"/>
                  </a:lnTo>
                  <a:lnTo>
                    <a:pt x="41" y="32"/>
                  </a:lnTo>
                  <a:lnTo>
                    <a:pt x="46" y="30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0" y="29"/>
                  </a:lnTo>
                  <a:lnTo>
                    <a:pt x="35" y="27"/>
                  </a:lnTo>
                  <a:lnTo>
                    <a:pt x="33" y="24"/>
                  </a:lnTo>
                  <a:lnTo>
                    <a:pt x="31" y="20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26" name="Freeform 58"/>
            <p:cNvSpPr>
              <a:spLocks noChangeAspect="1"/>
            </p:cNvSpPr>
            <p:nvPr/>
          </p:nvSpPr>
          <p:spPr bwMode="auto">
            <a:xfrm>
              <a:off x="495" y="496"/>
              <a:ext cx="24" cy="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3" y="17"/>
                </a:cxn>
                <a:cxn ang="0">
                  <a:pos x="11" y="25"/>
                </a:cxn>
                <a:cxn ang="0">
                  <a:pos x="17" y="26"/>
                </a:cxn>
                <a:cxn ang="0">
                  <a:pos x="19" y="30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0" y="9"/>
                </a:cxn>
                <a:cxn ang="0">
                  <a:pos x="15" y="6"/>
                </a:cxn>
                <a:cxn ang="0">
                  <a:pos x="9" y="0"/>
                </a:cxn>
                <a:cxn ang="0">
                  <a:pos x="5" y="1"/>
                </a:cxn>
              </a:cxnLst>
              <a:rect l="0" t="0" r="r" b="b"/>
              <a:pathLst>
                <a:path w="24" h="38">
                  <a:moveTo>
                    <a:pt x="5" y="1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3" y="17"/>
                  </a:lnTo>
                  <a:lnTo>
                    <a:pt x="11" y="25"/>
                  </a:lnTo>
                  <a:lnTo>
                    <a:pt x="17" y="26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0" y="9"/>
                  </a:lnTo>
                  <a:lnTo>
                    <a:pt x="15" y="6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27" name="Freeform 59"/>
            <p:cNvSpPr>
              <a:spLocks noChangeAspect="1"/>
            </p:cNvSpPr>
            <p:nvPr/>
          </p:nvSpPr>
          <p:spPr bwMode="auto">
            <a:xfrm>
              <a:off x="395" y="509"/>
              <a:ext cx="23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1" y="29"/>
                </a:cxn>
                <a:cxn ang="0">
                  <a:pos x="10" y="33"/>
                </a:cxn>
                <a:cxn ang="0">
                  <a:pos x="9" y="36"/>
                </a:cxn>
                <a:cxn ang="0">
                  <a:pos x="8" y="39"/>
                </a:cxn>
                <a:cxn ang="0">
                  <a:pos x="14" y="32"/>
                </a:cxn>
                <a:cxn ang="0">
                  <a:pos x="20" y="26"/>
                </a:cxn>
                <a:cxn ang="0">
                  <a:pos x="22" y="21"/>
                </a:cxn>
                <a:cxn ang="0">
                  <a:pos x="23" y="14"/>
                </a:cxn>
                <a:cxn ang="0">
                  <a:pos x="21" y="7"/>
                </a:cxn>
                <a:cxn ang="0">
                  <a:pos x="16" y="1"/>
                </a:cxn>
                <a:cxn ang="0">
                  <a:pos x="13" y="0"/>
                </a:cxn>
              </a:cxnLst>
              <a:rect l="0" t="0" r="r" b="b"/>
              <a:pathLst>
                <a:path w="23" h="39">
                  <a:moveTo>
                    <a:pt x="13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14" y="32"/>
                  </a:lnTo>
                  <a:lnTo>
                    <a:pt x="20" y="26"/>
                  </a:lnTo>
                  <a:lnTo>
                    <a:pt x="22" y="21"/>
                  </a:lnTo>
                  <a:lnTo>
                    <a:pt x="23" y="14"/>
                  </a:lnTo>
                  <a:lnTo>
                    <a:pt x="21" y="7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28" name="Freeform 60"/>
            <p:cNvSpPr>
              <a:spLocks noChangeAspect="1"/>
            </p:cNvSpPr>
            <p:nvPr/>
          </p:nvSpPr>
          <p:spPr bwMode="auto">
            <a:xfrm>
              <a:off x="412" y="510"/>
              <a:ext cx="26" cy="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6" y="18"/>
                </a:cxn>
                <a:cxn ang="0">
                  <a:pos x="8" y="21"/>
                </a:cxn>
                <a:cxn ang="0">
                  <a:pos x="10" y="26"/>
                </a:cxn>
                <a:cxn ang="0">
                  <a:pos x="9" y="32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13" y="37"/>
                </a:cxn>
                <a:cxn ang="0">
                  <a:pos x="17" y="33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6" y="22"/>
                </a:cxn>
                <a:cxn ang="0">
                  <a:pos x="26" y="15"/>
                </a:cxn>
                <a:cxn ang="0">
                  <a:pos x="25" y="10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15" y="1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26" h="40">
                  <a:moveTo>
                    <a:pt x="3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15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29" name="Freeform 61"/>
            <p:cNvSpPr>
              <a:spLocks noChangeAspect="1"/>
            </p:cNvSpPr>
            <p:nvPr/>
          </p:nvSpPr>
          <p:spPr bwMode="auto">
            <a:xfrm>
              <a:off x="434" y="512"/>
              <a:ext cx="18" cy="3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3"/>
                </a:cxn>
                <a:cxn ang="0">
                  <a:pos x="18" y="8"/>
                </a:cxn>
                <a:cxn ang="0">
                  <a:pos x="18" y="12"/>
                </a:cxn>
                <a:cxn ang="0">
                  <a:pos x="17" y="15"/>
                </a:cxn>
                <a:cxn ang="0">
                  <a:pos x="15" y="19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5" y="27"/>
                </a:cxn>
                <a:cxn ang="0">
                  <a:pos x="16" y="29"/>
                </a:cxn>
                <a:cxn ang="0">
                  <a:pos x="17" y="32"/>
                </a:cxn>
                <a:cxn ang="0">
                  <a:pos x="18" y="34"/>
                </a:cxn>
                <a:cxn ang="0">
                  <a:pos x="12" y="28"/>
                </a:cxn>
                <a:cxn ang="0">
                  <a:pos x="8" y="26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1" y="0"/>
                </a:cxn>
              </a:cxnLst>
              <a:rect l="0" t="0" r="r" b="b"/>
              <a:pathLst>
                <a:path w="18" h="34">
                  <a:moveTo>
                    <a:pt x="11" y="0"/>
                  </a:moveTo>
                  <a:lnTo>
                    <a:pt x="14" y="3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29"/>
                  </a:lnTo>
                  <a:lnTo>
                    <a:pt x="17" y="32"/>
                  </a:lnTo>
                  <a:lnTo>
                    <a:pt x="18" y="34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3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30" name="Freeform 62"/>
            <p:cNvSpPr>
              <a:spLocks noChangeAspect="1"/>
            </p:cNvSpPr>
            <p:nvPr/>
          </p:nvSpPr>
          <p:spPr bwMode="auto">
            <a:xfrm>
              <a:off x="455" y="508"/>
              <a:ext cx="27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4" y="16"/>
                </a:cxn>
                <a:cxn ang="0">
                  <a:pos x="9" y="20"/>
                </a:cxn>
                <a:cxn ang="0">
                  <a:pos x="13" y="20"/>
                </a:cxn>
                <a:cxn ang="0">
                  <a:pos x="17" y="24"/>
                </a:cxn>
                <a:cxn ang="0">
                  <a:pos x="18" y="28"/>
                </a:cxn>
                <a:cxn ang="0">
                  <a:pos x="17" y="31"/>
                </a:cxn>
                <a:cxn ang="0">
                  <a:pos x="16" y="35"/>
                </a:cxn>
                <a:cxn ang="0">
                  <a:pos x="23" y="29"/>
                </a:cxn>
                <a:cxn ang="0">
                  <a:pos x="25" y="24"/>
                </a:cxn>
                <a:cxn ang="0">
                  <a:pos x="27" y="18"/>
                </a:cxn>
                <a:cxn ang="0">
                  <a:pos x="27" y="13"/>
                </a:cxn>
                <a:cxn ang="0">
                  <a:pos x="26" y="8"/>
                </a:cxn>
                <a:cxn ang="0">
                  <a:pos x="23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7" h="35">
                  <a:moveTo>
                    <a:pt x="7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6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6" y="35"/>
                  </a:lnTo>
                  <a:lnTo>
                    <a:pt x="23" y="29"/>
                  </a:lnTo>
                  <a:lnTo>
                    <a:pt x="25" y="24"/>
                  </a:lnTo>
                  <a:lnTo>
                    <a:pt x="27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31" name="Freeform 63"/>
            <p:cNvSpPr>
              <a:spLocks noChangeAspect="1"/>
            </p:cNvSpPr>
            <p:nvPr/>
          </p:nvSpPr>
          <p:spPr bwMode="auto">
            <a:xfrm>
              <a:off x="476" y="506"/>
              <a:ext cx="18" cy="2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18" y="9"/>
                </a:cxn>
                <a:cxn ang="0">
                  <a:pos x="18" y="13"/>
                </a:cxn>
                <a:cxn ang="0">
                  <a:pos x="18" y="15"/>
                </a:cxn>
                <a:cxn ang="0">
                  <a:pos x="16" y="20"/>
                </a:cxn>
                <a:cxn ang="0">
                  <a:pos x="15" y="23"/>
                </a:cxn>
                <a:cxn ang="0">
                  <a:pos x="14" y="25"/>
                </a:cxn>
                <a:cxn ang="0">
                  <a:pos x="12" y="27"/>
                </a:cxn>
                <a:cxn ang="0">
                  <a:pos x="9" y="29"/>
                </a:cxn>
                <a:cxn ang="0">
                  <a:pos x="11" y="25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r" b="b"/>
              <a:pathLst>
                <a:path w="18" h="29">
                  <a:moveTo>
                    <a:pt x="3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20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32" name="Oval 64"/>
            <p:cNvSpPr>
              <a:spLocks noChangeAspect="1" noChangeArrowheads="1"/>
            </p:cNvSpPr>
            <p:nvPr/>
          </p:nvSpPr>
          <p:spPr bwMode="auto">
            <a:xfrm>
              <a:off x="335" y="372"/>
              <a:ext cx="208" cy="1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33" name="Oval 65"/>
            <p:cNvSpPr>
              <a:spLocks noChangeAspect="1" noChangeArrowheads="1"/>
            </p:cNvSpPr>
            <p:nvPr/>
          </p:nvSpPr>
          <p:spPr bwMode="auto">
            <a:xfrm rot="380412">
              <a:off x="435" y="435"/>
              <a:ext cx="41" cy="23"/>
            </a:xfrm>
            <a:prstGeom prst="ellipse">
              <a:avLst/>
            </a:prstGeom>
            <a:solidFill>
              <a:srgbClr val="E8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34" name="Oval 66"/>
            <p:cNvSpPr>
              <a:spLocks noChangeAspect="1" noChangeArrowheads="1"/>
            </p:cNvSpPr>
            <p:nvPr/>
          </p:nvSpPr>
          <p:spPr bwMode="auto">
            <a:xfrm rot="380412">
              <a:off x="440" y="438"/>
              <a:ext cx="33" cy="1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35" name="Oval 67"/>
            <p:cNvSpPr>
              <a:spLocks noChangeAspect="1" noChangeArrowheads="1"/>
            </p:cNvSpPr>
            <p:nvPr/>
          </p:nvSpPr>
          <p:spPr bwMode="auto">
            <a:xfrm>
              <a:off x="468" y="412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36" name="Oval 68"/>
            <p:cNvSpPr>
              <a:spLocks noChangeAspect="1" noChangeArrowheads="1"/>
            </p:cNvSpPr>
            <p:nvPr/>
          </p:nvSpPr>
          <p:spPr bwMode="auto">
            <a:xfrm>
              <a:off x="400" y="400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37" name="Oval 69"/>
            <p:cNvSpPr>
              <a:spLocks noChangeAspect="1" noChangeArrowheads="1"/>
            </p:cNvSpPr>
            <p:nvPr/>
          </p:nvSpPr>
          <p:spPr bwMode="auto">
            <a:xfrm>
              <a:off x="355" y="409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38" name="Oval 70"/>
            <p:cNvSpPr>
              <a:spLocks noChangeAspect="1" noChangeArrowheads="1"/>
            </p:cNvSpPr>
            <p:nvPr/>
          </p:nvSpPr>
          <p:spPr bwMode="auto">
            <a:xfrm>
              <a:off x="481" y="433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39" name="Freeform 71"/>
            <p:cNvSpPr>
              <a:spLocks noChangeAspect="1"/>
            </p:cNvSpPr>
            <p:nvPr/>
          </p:nvSpPr>
          <p:spPr bwMode="auto">
            <a:xfrm>
              <a:off x="388" y="443"/>
              <a:ext cx="11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2" y="8"/>
                </a:cxn>
                <a:cxn ang="0">
                  <a:pos x="22" y="14"/>
                </a:cxn>
                <a:cxn ang="0">
                  <a:pos x="33" y="18"/>
                </a:cxn>
                <a:cxn ang="0">
                  <a:pos x="47" y="22"/>
                </a:cxn>
                <a:cxn ang="0">
                  <a:pos x="63" y="24"/>
                </a:cxn>
                <a:cxn ang="0">
                  <a:pos x="74" y="25"/>
                </a:cxn>
                <a:cxn ang="0">
                  <a:pos x="86" y="25"/>
                </a:cxn>
                <a:cxn ang="0">
                  <a:pos x="99" y="24"/>
                </a:cxn>
                <a:cxn ang="0">
                  <a:pos x="112" y="21"/>
                </a:cxn>
                <a:cxn ang="0">
                  <a:pos x="118" y="20"/>
                </a:cxn>
                <a:cxn ang="0">
                  <a:pos x="101" y="24"/>
                </a:cxn>
                <a:cxn ang="0">
                  <a:pos x="78" y="27"/>
                </a:cxn>
                <a:cxn ang="0">
                  <a:pos x="58" y="25"/>
                </a:cxn>
                <a:cxn ang="0">
                  <a:pos x="43" y="23"/>
                </a:cxn>
                <a:cxn ang="0">
                  <a:pos x="30" y="18"/>
                </a:cxn>
                <a:cxn ang="0">
                  <a:pos x="20" y="14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118" h="27">
                  <a:moveTo>
                    <a:pt x="0" y="0"/>
                  </a:moveTo>
                  <a:lnTo>
                    <a:pt x="4" y="3"/>
                  </a:lnTo>
                  <a:lnTo>
                    <a:pt x="12" y="8"/>
                  </a:lnTo>
                  <a:lnTo>
                    <a:pt x="22" y="14"/>
                  </a:lnTo>
                  <a:lnTo>
                    <a:pt x="33" y="18"/>
                  </a:lnTo>
                  <a:lnTo>
                    <a:pt x="47" y="22"/>
                  </a:lnTo>
                  <a:lnTo>
                    <a:pt x="63" y="24"/>
                  </a:lnTo>
                  <a:lnTo>
                    <a:pt x="74" y="25"/>
                  </a:lnTo>
                  <a:lnTo>
                    <a:pt x="86" y="25"/>
                  </a:lnTo>
                  <a:lnTo>
                    <a:pt x="99" y="24"/>
                  </a:lnTo>
                  <a:lnTo>
                    <a:pt x="112" y="21"/>
                  </a:lnTo>
                  <a:lnTo>
                    <a:pt x="118" y="20"/>
                  </a:lnTo>
                  <a:lnTo>
                    <a:pt x="101" y="24"/>
                  </a:lnTo>
                  <a:lnTo>
                    <a:pt x="78" y="27"/>
                  </a:lnTo>
                  <a:lnTo>
                    <a:pt x="58" y="25"/>
                  </a:lnTo>
                  <a:lnTo>
                    <a:pt x="43" y="23"/>
                  </a:lnTo>
                  <a:lnTo>
                    <a:pt x="30" y="18"/>
                  </a:lnTo>
                  <a:lnTo>
                    <a:pt x="20" y="14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40" name="Oval 72"/>
            <p:cNvSpPr>
              <a:spLocks noChangeAspect="1" noChangeArrowheads="1"/>
            </p:cNvSpPr>
            <p:nvPr/>
          </p:nvSpPr>
          <p:spPr bwMode="auto">
            <a:xfrm>
              <a:off x="403" y="402"/>
              <a:ext cx="44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41" name="Oval 73"/>
            <p:cNvSpPr>
              <a:spLocks noChangeAspect="1" noChangeArrowheads="1"/>
            </p:cNvSpPr>
            <p:nvPr/>
          </p:nvSpPr>
          <p:spPr bwMode="auto">
            <a:xfrm>
              <a:off x="470" y="414"/>
              <a:ext cx="45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0842" name="Group 74"/>
            <p:cNvGrpSpPr>
              <a:grpSpLocks noChangeAspect="1"/>
            </p:cNvGrpSpPr>
            <p:nvPr/>
          </p:nvGrpSpPr>
          <p:grpSpPr bwMode="auto">
            <a:xfrm>
              <a:off x="473" y="425"/>
              <a:ext cx="27" cy="20"/>
              <a:chOff x="475" y="420"/>
              <a:chExt cx="27" cy="20"/>
            </a:xfrm>
          </p:grpSpPr>
          <p:sp>
            <p:nvSpPr>
              <p:cNvPr id="160843" name="Oval 75"/>
              <p:cNvSpPr>
                <a:spLocks noChangeAspect="1" noChangeArrowheads="1"/>
              </p:cNvSpPr>
              <p:nvPr/>
            </p:nvSpPr>
            <p:spPr bwMode="auto">
              <a:xfrm>
                <a:off x="475" y="420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0844" name="Group 76"/>
              <p:cNvGrpSpPr>
                <a:grpSpLocks noChangeAspect="1"/>
              </p:cNvGrpSpPr>
              <p:nvPr/>
            </p:nvGrpSpPr>
            <p:grpSpPr bwMode="auto">
              <a:xfrm>
                <a:off x="483" y="425"/>
                <a:ext cx="13" cy="9"/>
                <a:chOff x="420" y="414"/>
                <a:chExt cx="13" cy="9"/>
              </a:xfrm>
            </p:grpSpPr>
            <p:sp>
              <p:nvSpPr>
                <p:cNvPr id="160845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846" name="Oval 78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60847" name="Group 79"/>
            <p:cNvGrpSpPr>
              <a:grpSpLocks noChangeAspect="1"/>
            </p:cNvGrpSpPr>
            <p:nvPr/>
          </p:nvGrpSpPr>
          <p:grpSpPr bwMode="auto">
            <a:xfrm>
              <a:off x="417" y="414"/>
              <a:ext cx="27" cy="20"/>
              <a:chOff x="412" y="409"/>
              <a:chExt cx="27" cy="20"/>
            </a:xfrm>
          </p:grpSpPr>
          <p:sp>
            <p:nvSpPr>
              <p:cNvPr id="160848" name="Oval 80"/>
              <p:cNvSpPr>
                <a:spLocks noChangeAspect="1" noChangeArrowheads="1"/>
              </p:cNvSpPr>
              <p:nvPr/>
            </p:nvSpPr>
            <p:spPr bwMode="auto">
              <a:xfrm>
                <a:off x="412" y="409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0849" name="Group 81"/>
              <p:cNvGrpSpPr>
                <a:grpSpLocks noChangeAspect="1"/>
              </p:cNvGrpSpPr>
              <p:nvPr/>
            </p:nvGrpSpPr>
            <p:grpSpPr bwMode="auto">
              <a:xfrm>
                <a:off x="419" y="414"/>
                <a:ext cx="13" cy="9"/>
                <a:chOff x="420" y="414"/>
                <a:chExt cx="13" cy="9"/>
              </a:xfrm>
            </p:grpSpPr>
            <p:sp>
              <p:nvSpPr>
                <p:cNvPr id="160850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851" name="Oval 83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60852" name="Freeform 84"/>
            <p:cNvSpPr>
              <a:spLocks noChangeAspect="1"/>
            </p:cNvSpPr>
            <p:nvPr/>
          </p:nvSpPr>
          <p:spPr bwMode="auto">
            <a:xfrm>
              <a:off x="415" y="461"/>
              <a:ext cx="4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4" y="19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4" y="25"/>
                </a:cxn>
                <a:cxn ang="0">
                  <a:pos x="21" y="24"/>
                </a:cxn>
                <a:cxn ang="0">
                  <a:pos x="25" y="22"/>
                </a:cxn>
                <a:cxn ang="0">
                  <a:pos x="28" y="18"/>
                </a:cxn>
                <a:cxn ang="0">
                  <a:pos x="31" y="15"/>
                </a:cxn>
                <a:cxn ang="0">
                  <a:pos x="38" y="12"/>
                </a:cxn>
                <a:cxn ang="0">
                  <a:pos x="44" y="10"/>
                </a:cxn>
                <a:cxn ang="0">
                  <a:pos x="19" y="7"/>
                </a:cxn>
                <a:cxn ang="0">
                  <a:pos x="1" y="0"/>
                </a:cxn>
              </a:cxnLst>
              <a:rect l="0" t="0" r="r" b="b"/>
              <a:pathLst>
                <a:path w="44" h="25">
                  <a:moveTo>
                    <a:pt x="1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21" y="24"/>
                  </a:lnTo>
                  <a:lnTo>
                    <a:pt x="25" y="22"/>
                  </a:lnTo>
                  <a:lnTo>
                    <a:pt x="28" y="18"/>
                  </a:lnTo>
                  <a:lnTo>
                    <a:pt x="31" y="15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19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53" name="Freeform 85"/>
            <p:cNvSpPr>
              <a:spLocks noChangeAspect="1"/>
            </p:cNvSpPr>
            <p:nvPr/>
          </p:nvSpPr>
          <p:spPr bwMode="auto">
            <a:xfrm>
              <a:off x="417" y="463"/>
              <a:ext cx="33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9"/>
                </a:cxn>
                <a:cxn ang="0">
                  <a:pos x="3" y="15"/>
                </a:cxn>
                <a:cxn ang="0">
                  <a:pos x="7" y="19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22" y="17"/>
                </a:cxn>
                <a:cxn ang="0">
                  <a:pos x="26" y="13"/>
                </a:cxn>
                <a:cxn ang="0">
                  <a:pos x="31" y="9"/>
                </a:cxn>
                <a:cxn ang="0">
                  <a:pos x="33" y="8"/>
                </a:cxn>
                <a:cxn ang="0">
                  <a:pos x="19" y="7"/>
                </a:cxn>
                <a:cxn ang="0">
                  <a:pos x="13" y="5"/>
                </a:cxn>
                <a:cxn ang="0">
                  <a:pos x="4" y="2"/>
                </a:cxn>
                <a:cxn ang="0">
                  <a:pos x="1" y="0"/>
                </a:cxn>
              </a:cxnLst>
              <a:rect l="0" t="0" r="r" b="b"/>
              <a:pathLst>
                <a:path w="33" h="2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7"/>
                  </a:lnTo>
                  <a:lnTo>
                    <a:pt x="26" y="13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854" name="Freeform 86"/>
            <p:cNvSpPr>
              <a:spLocks noChangeAspect="1"/>
            </p:cNvSpPr>
            <p:nvPr/>
          </p:nvSpPr>
          <p:spPr bwMode="auto">
            <a:xfrm>
              <a:off x="418" y="469"/>
              <a:ext cx="2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21" y="11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4" y="12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14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1" y="11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9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0855" name="WordArt 87"/>
          <p:cNvSpPr>
            <a:spLocks noChangeArrowheads="1" noChangeShapeType="1" noTextEdit="1"/>
          </p:cNvSpPr>
          <p:nvPr/>
        </p:nvSpPr>
        <p:spPr bwMode="auto">
          <a:xfrm>
            <a:off x="250825" y="2205038"/>
            <a:ext cx="8642350" cy="1800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С п а с и б о     з а   р а б о т 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9213" y="26988"/>
            <a:ext cx="9144000" cy="6858000"/>
          </a:xfrm>
          <a:prstGeom prst="rect">
            <a:avLst/>
          </a:prstGeom>
          <a:gradFill rotWithShape="1">
            <a:gsLst>
              <a:gs pos="0">
                <a:srgbClr val="99EFEF"/>
              </a:gs>
              <a:gs pos="100000">
                <a:srgbClr val="FFFF00"/>
              </a:gs>
            </a:gsLst>
            <a:lin ang="5400000" scaled="1"/>
          </a:gradFill>
          <a:ln w="7620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0346" name="Group 58"/>
          <p:cNvGrpSpPr>
            <a:grpSpLocks/>
          </p:cNvGrpSpPr>
          <p:nvPr/>
        </p:nvGrpSpPr>
        <p:grpSpPr bwMode="auto">
          <a:xfrm>
            <a:off x="0" y="3657600"/>
            <a:ext cx="9144000" cy="3200400"/>
            <a:chOff x="64" y="78"/>
            <a:chExt cx="960" cy="336"/>
          </a:xfrm>
        </p:grpSpPr>
        <p:grpSp>
          <p:nvGrpSpPr>
            <p:cNvPr id="140347" name="Group 59"/>
            <p:cNvGrpSpPr>
              <a:grpSpLocks/>
            </p:cNvGrpSpPr>
            <p:nvPr/>
          </p:nvGrpSpPr>
          <p:grpSpPr bwMode="auto">
            <a:xfrm rot="10800000">
              <a:off x="64" y="78"/>
              <a:ext cx="960" cy="336"/>
              <a:chOff x="0" y="0"/>
              <a:chExt cx="5760" cy="2016"/>
            </a:xfrm>
          </p:grpSpPr>
          <p:pic>
            <p:nvPicPr>
              <p:cNvPr id="140348" name="Picture 60" descr="7"/>
              <p:cNvPicPr>
                <a:picLocks noChangeAspect="1" noChangeArrowheads="1"/>
              </p:cNvPicPr>
              <p:nvPr/>
            </p:nvPicPr>
            <p:blipFill>
              <a:blip r:embed="rId2">
                <a:lum bright="26000" contrast="64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140349" name="Picture 61" descr="04"/>
              <p:cNvPicPr>
                <a:picLocks noChangeAspect="1" noChangeArrowheads="1"/>
              </p:cNvPicPr>
              <p:nvPr/>
            </p:nvPicPr>
            <p:blipFill>
              <a:blip r:embed="rId3">
                <a:lum bright="30000" contrast="64000"/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sp>
          <p:nvSpPr>
            <p:cNvPr id="140350" name="Freeform 62"/>
            <p:cNvSpPr>
              <a:spLocks/>
            </p:cNvSpPr>
            <p:nvPr/>
          </p:nvSpPr>
          <p:spPr bwMode="auto">
            <a:xfrm>
              <a:off x="676" y="238"/>
              <a:ext cx="103" cy="71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35" y="10"/>
                </a:cxn>
                <a:cxn ang="0">
                  <a:pos x="17" y="22"/>
                </a:cxn>
                <a:cxn ang="0">
                  <a:pos x="8" y="36"/>
                </a:cxn>
                <a:cxn ang="0">
                  <a:pos x="5" y="46"/>
                </a:cxn>
                <a:cxn ang="0">
                  <a:pos x="2" y="59"/>
                </a:cxn>
                <a:cxn ang="0">
                  <a:pos x="0" y="71"/>
                </a:cxn>
                <a:cxn ang="0">
                  <a:pos x="6" y="69"/>
                </a:cxn>
                <a:cxn ang="0">
                  <a:pos x="19" y="68"/>
                </a:cxn>
                <a:cxn ang="0">
                  <a:pos x="31" y="71"/>
                </a:cxn>
                <a:cxn ang="0">
                  <a:pos x="44" y="68"/>
                </a:cxn>
                <a:cxn ang="0">
                  <a:pos x="59" y="63"/>
                </a:cxn>
                <a:cxn ang="0">
                  <a:pos x="69" y="58"/>
                </a:cxn>
                <a:cxn ang="0">
                  <a:pos x="79" y="48"/>
                </a:cxn>
                <a:cxn ang="0">
                  <a:pos x="89" y="35"/>
                </a:cxn>
                <a:cxn ang="0">
                  <a:pos x="97" y="24"/>
                </a:cxn>
                <a:cxn ang="0">
                  <a:pos x="103" y="13"/>
                </a:cxn>
                <a:cxn ang="0">
                  <a:pos x="88" y="0"/>
                </a:cxn>
                <a:cxn ang="0">
                  <a:pos x="74" y="0"/>
                </a:cxn>
                <a:cxn ang="0">
                  <a:pos x="52" y="3"/>
                </a:cxn>
              </a:cxnLst>
              <a:rect l="0" t="0" r="r" b="b"/>
              <a:pathLst>
                <a:path w="103" h="71">
                  <a:moveTo>
                    <a:pt x="52" y="3"/>
                  </a:moveTo>
                  <a:lnTo>
                    <a:pt x="35" y="10"/>
                  </a:lnTo>
                  <a:lnTo>
                    <a:pt x="17" y="22"/>
                  </a:lnTo>
                  <a:lnTo>
                    <a:pt x="8" y="36"/>
                  </a:lnTo>
                  <a:lnTo>
                    <a:pt x="5" y="46"/>
                  </a:lnTo>
                  <a:lnTo>
                    <a:pt x="2" y="59"/>
                  </a:lnTo>
                  <a:lnTo>
                    <a:pt x="0" y="71"/>
                  </a:lnTo>
                  <a:lnTo>
                    <a:pt x="6" y="69"/>
                  </a:lnTo>
                  <a:lnTo>
                    <a:pt x="19" y="68"/>
                  </a:lnTo>
                  <a:lnTo>
                    <a:pt x="31" y="71"/>
                  </a:lnTo>
                  <a:lnTo>
                    <a:pt x="44" y="68"/>
                  </a:lnTo>
                  <a:lnTo>
                    <a:pt x="59" y="63"/>
                  </a:lnTo>
                  <a:lnTo>
                    <a:pt x="69" y="58"/>
                  </a:lnTo>
                  <a:lnTo>
                    <a:pt x="79" y="48"/>
                  </a:lnTo>
                  <a:lnTo>
                    <a:pt x="89" y="35"/>
                  </a:lnTo>
                  <a:lnTo>
                    <a:pt x="97" y="24"/>
                  </a:lnTo>
                  <a:lnTo>
                    <a:pt x="103" y="13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52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51" name="Freeform 63"/>
            <p:cNvSpPr>
              <a:spLocks/>
            </p:cNvSpPr>
            <p:nvPr/>
          </p:nvSpPr>
          <p:spPr bwMode="auto">
            <a:xfrm>
              <a:off x="660" y="186"/>
              <a:ext cx="1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"/>
                </a:cxn>
                <a:cxn ang="0">
                  <a:pos x="28" y="10"/>
                </a:cxn>
                <a:cxn ang="0">
                  <a:pos x="40" y="10"/>
                </a:cxn>
                <a:cxn ang="0">
                  <a:pos x="53" y="12"/>
                </a:cxn>
                <a:cxn ang="0">
                  <a:pos x="76" y="16"/>
                </a:cxn>
                <a:cxn ang="0">
                  <a:pos x="88" y="24"/>
                </a:cxn>
                <a:cxn ang="0">
                  <a:pos x="106" y="30"/>
                </a:cxn>
                <a:cxn ang="0">
                  <a:pos x="134" y="37"/>
                </a:cxn>
                <a:cxn ang="0">
                  <a:pos x="124" y="43"/>
                </a:cxn>
                <a:cxn ang="0">
                  <a:pos x="116" y="54"/>
                </a:cxn>
                <a:cxn ang="0">
                  <a:pos x="101" y="65"/>
                </a:cxn>
                <a:cxn ang="0">
                  <a:pos x="88" y="68"/>
                </a:cxn>
                <a:cxn ang="0">
                  <a:pos x="73" y="68"/>
                </a:cxn>
                <a:cxn ang="0">
                  <a:pos x="63" y="64"/>
                </a:cxn>
                <a:cxn ang="0">
                  <a:pos x="53" y="58"/>
                </a:cxn>
                <a:cxn ang="0">
                  <a:pos x="39" y="53"/>
                </a:cxn>
                <a:cxn ang="0">
                  <a:pos x="25" y="41"/>
                </a:cxn>
                <a:cxn ang="0">
                  <a:pos x="20" y="31"/>
                </a:cxn>
                <a:cxn ang="0">
                  <a:pos x="17" y="20"/>
                </a:cxn>
                <a:cxn ang="0">
                  <a:pos x="14" y="11"/>
                </a:cxn>
                <a:cxn ang="0">
                  <a:pos x="0" y="0"/>
                </a:cxn>
              </a:cxnLst>
              <a:rect l="0" t="0" r="r" b="b"/>
              <a:pathLst>
                <a:path w="134" h="68">
                  <a:moveTo>
                    <a:pt x="0" y="0"/>
                  </a:moveTo>
                  <a:lnTo>
                    <a:pt x="15" y="6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3" y="12"/>
                  </a:lnTo>
                  <a:lnTo>
                    <a:pt x="76" y="16"/>
                  </a:lnTo>
                  <a:lnTo>
                    <a:pt x="88" y="24"/>
                  </a:lnTo>
                  <a:lnTo>
                    <a:pt x="106" y="30"/>
                  </a:lnTo>
                  <a:lnTo>
                    <a:pt x="134" y="37"/>
                  </a:lnTo>
                  <a:lnTo>
                    <a:pt x="124" y="43"/>
                  </a:lnTo>
                  <a:lnTo>
                    <a:pt x="116" y="54"/>
                  </a:lnTo>
                  <a:lnTo>
                    <a:pt x="101" y="65"/>
                  </a:lnTo>
                  <a:lnTo>
                    <a:pt x="88" y="68"/>
                  </a:lnTo>
                  <a:lnTo>
                    <a:pt x="73" y="68"/>
                  </a:lnTo>
                  <a:lnTo>
                    <a:pt x="63" y="64"/>
                  </a:lnTo>
                  <a:lnTo>
                    <a:pt x="53" y="58"/>
                  </a:lnTo>
                  <a:lnTo>
                    <a:pt x="39" y="53"/>
                  </a:lnTo>
                  <a:lnTo>
                    <a:pt x="25" y="41"/>
                  </a:lnTo>
                  <a:lnTo>
                    <a:pt x="20" y="31"/>
                  </a:lnTo>
                  <a:lnTo>
                    <a:pt x="17" y="20"/>
                  </a:lnTo>
                  <a:lnTo>
                    <a:pt x="14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52" name="Freeform 64"/>
            <p:cNvSpPr>
              <a:spLocks/>
            </p:cNvSpPr>
            <p:nvPr/>
          </p:nvSpPr>
          <p:spPr bwMode="auto">
            <a:xfrm>
              <a:off x="700" y="210"/>
              <a:ext cx="8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"/>
                </a:cxn>
                <a:cxn ang="0">
                  <a:pos x="22" y="14"/>
                </a:cxn>
                <a:cxn ang="0">
                  <a:pos x="36" y="16"/>
                </a:cxn>
                <a:cxn ang="0">
                  <a:pos x="50" y="17"/>
                </a:cxn>
                <a:cxn ang="0">
                  <a:pos x="70" y="16"/>
                </a:cxn>
                <a:cxn ang="0">
                  <a:pos x="82" y="14"/>
                </a:cxn>
                <a:cxn ang="0">
                  <a:pos x="89" y="14"/>
                </a:cxn>
              </a:cxnLst>
              <a:rect l="0" t="0" r="r" b="b"/>
              <a:pathLst>
                <a:path w="89" h="17">
                  <a:moveTo>
                    <a:pt x="0" y="0"/>
                  </a:moveTo>
                  <a:cubicBezTo>
                    <a:pt x="3" y="2"/>
                    <a:pt x="7" y="4"/>
                    <a:pt x="11" y="6"/>
                  </a:cubicBezTo>
                  <a:cubicBezTo>
                    <a:pt x="15" y="8"/>
                    <a:pt x="18" y="12"/>
                    <a:pt x="22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41" y="16"/>
                    <a:pt x="44" y="17"/>
                    <a:pt x="50" y="17"/>
                  </a:cubicBezTo>
                  <a:cubicBezTo>
                    <a:pt x="56" y="17"/>
                    <a:pt x="65" y="16"/>
                    <a:pt x="70" y="16"/>
                  </a:cubicBezTo>
                  <a:cubicBezTo>
                    <a:pt x="75" y="16"/>
                    <a:pt x="79" y="14"/>
                    <a:pt x="82" y="14"/>
                  </a:cubicBezTo>
                  <a:cubicBezTo>
                    <a:pt x="85" y="14"/>
                    <a:pt x="89" y="14"/>
                    <a:pt x="89" y="14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53" name="Freeform 65"/>
            <p:cNvSpPr>
              <a:spLocks/>
            </p:cNvSpPr>
            <p:nvPr/>
          </p:nvSpPr>
          <p:spPr bwMode="auto">
            <a:xfrm>
              <a:off x="697" y="231"/>
              <a:ext cx="105" cy="5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87" y="12"/>
                </a:cxn>
                <a:cxn ang="0">
                  <a:pos x="78" y="21"/>
                </a:cxn>
                <a:cxn ang="0">
                  <a:pos x="64" y="27"/>
                </a:cxn>
                <a:cxn ang="0">
                  <a:pos x="43" y="31"/>
                </a:cxn>
                <a:cxn ang="0">
                  <a:pos x="26" y="37"/>
                </a:cxn>
                <a:cxn ang="0">
                  <a:pos x="9" y="45"/>
                </a:cxn>
                <a:cxn ang="0">
                  <a:pos x="0" y="57"/>
                </a:cxn>
              </a:cxnLst>
              <a:rect l="0" t="0" r="r" b="b"/>
              <a:pathLst>
                <a:path w="105" h="57">
                  <a:moveTo>
                    <a:pt x="105" y="0"/>
                  </a:moveTo>
                  <a:lnTo>
                    <a:pt x="87" y="12"/>
                  </a:lnTo>
                  <a:lnTo>
                    <a:pt x="78" y="21"/>
                  </a:lnTo>
                  <a:lnTo>
                    <a:pt x="64" y="27"/>
                  </a:lnTo>
                  <a:lnTo>
                    <a:pt x="43" y="31"/>
                  </a:lnTo>
                  <a:lnTo>
                    <a:pt x="26" y="37"/>
                  </a:lnTo>
                  <a:lnTo>
                    <a:pt x="9" y="45"/>
                  </a:lnTo>
                  <a:lnTo>
                    <a:pt x="0" y="57"/>
                  </a:lnTo>
                </a:path>
              </a:pathLst>
            </a:custGeom>
            <a:noFill/>
            <a:ln w="1270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0354" name="Group 66"/>
            <p:cNvGrpSpPr>
              <a:grpSpLocks/>
            </p:cNvGrpSpPr>
            <p:nvPr/>
          </p:nvGrpSpPr>
          <p:grpSpPr bwMode="auto">
            <a:xfrm>
              <a:off x="717" y="249"/>
              <a:ext cx="94" cy="88"/>
              <a:chOff x="726" y="264"/>
              <a:chExt cx="81" cy="76"/>
            </a:xfrm>
          </p:grpSpPr>
          <p:sp>
            <p:nvSpPr>
              <p:cNvPr id="140355" name="Freeform 67"/>
              <p:cNvSpPr>
                <a:spLocks/>
              </p:cNvSpPr>
              <p:nvPr/>
            </p:nvSpPr>
            <p:spPr bwMode="auto">
              <a:xfrm>
                <a:off x="726" y="264"/>
                <a:ext cx="81" cy="76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0" y="0"/>
                  </a:cxn>
                  <a:cxn ang="0">
                    <a:pos x="42" y="3"/>
                  </a:cxn>
                  <a:cxn ang="0">
                    <a:pos x="35" y="9"/>
                  </a:cxn>
                  <a:cxn ang="0">
                    <a:pos x="28" y="19"/>
                  </a:cxn>
                  <a:cxn ang="0">
                    <a:pos x="21" y="32"/>
                  </a:cxn>
                  <a:cxn ang="0">
                    <a:pos x="21" y="45"/>
                  </a:cxn>
                  <a:cxn ang="0">
                    <a:pos x="15" y="58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21" y="76"/>
                  </a:cxn>
                  <a:cxn ang="0">
                    <a:pos x="41" y="68"/>
                  </a:cxn>
                  <a:cxn ang="0">
                    <a:pos x="56" y="55"/>
                  </a:cxn>
                  <a:cxn ang="0">
                    <a:pos x="59" y="41"/>
                  </a:cxn>
                  <a:cxn ang="0">
                    <a:pos x="66" y="28"/>
                  </a:cxn>
                  <a:cxn ang="0">
                    <a:pos x="67" y="21"/>
                  </a:cxn>
                  <a:cxn ang="0">
                    <a:pos x="69" y="14"/>
                  </a:cxn>
                  <a:cxn ang="0">
                    <a:pos x="66" y="4"/>
                  </a:cxn>
                  <a:cxn ang="0">
                    <a:pos x="58" y="1"/>
                  </a:cxn>
                </a:cxnLst>
                <a:rect l="0" t="0" r="r" b="b"/>
                <a:pathLst>
                  <a:path w="69" h="76">
                    <a:moveTo>
                      <a:pt x="58" y="1"/>
                    </a:moveTo>
                    <a:lnTo>
                      <a:pt x="50" y="0"/>
                    </a:lnTo>
                    <a:lnTo>
                      <a:pt x="42" y="3"/>
                    </a:lnTo>
                    <a:lnTo>
                      <a:pt x="35" y="9"/>
                    </a:lnTo>
                    <a:lnTo>
                      <a:pt x="28" y="19"/>
                    </a:lnTo>
                    <a:lnTo>
                      <a:pt x="21" y="32"/>
                    </a:lnTo>
                    <a:lnTo>
                      <a:pt x="21" y="45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0" y="71"/>
                    </a:lnTo>
                    <a:lnTo>
                      <a:pt x="21" y="76"/>
                    </a:lnTo>
                    <a:lnTo>
                      <a:pt x="41" y="68"/>
                    </a:lnTo>
                    <a:lnTo>
                      <a:pt x="56" y="55"/>
                    </a:lnTo>
                    <a:lnTo>
                      <a:pt x="59" y="41"/>
                    </a:lnTo>
                    <a:lnTo>
                      <a:pt x="66" y="28"/>
                    </a:lnTo>
                    <a:lnTo>
                      <a:pt x="67" y="21"/>
                    </a:lnTo>
                    <a:lnTo>
                      <a:pt x="69" y="14"/>
                    </a:lnTo>
                    <a:lnTo>
                      <a:pt x="66" y="4"/>
                    </a:lnTo>
                    <a:lnTo>
                      <a:pt x="58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CC00"/>
                  </a:gs>
                </a:gsLst>
                <a:path path="rect">
                  <a:fillToRect l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56" name="Freeform 68"/>
              <p:cNvSpPr>
                <a:spLocks/>
              </p:cNvSpPr>
              <p:nvPr/>
            </p:nvSpPr>
            <p:spPr bwMode="auto">
              <a:xfrm>
                <a:off x="744" y="265"/>
                <a:ext cx="49" cy="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0" y="21"/>
                  </a:cxn>
                  <a:cxn ang="0">
                    <a:pos x="16" y="32"/>
                  </a:cxn>
                  <a:cxn ang="0">
                    <a:pos x="0" y="40"/>
                  </a:cxn>
                </a:cxnLst>
                <a:rect l="0" t="0" r="r" b="b"/>
                <a:pathLst>
                  <a:path w="42" h="40">
                    <a:moveTo>
                      <a:pt x="42" y="0"/>
                    </a:moveTo>
                    <a:cubicBezTo>
                      <a:pt x="38" y="8"/>
                      <a:pt x="34" y="16"/>
                      <a:pt x="30" y="21"/>
                    </a:cubicBezTo>
                    <a:cubicBezTo>
                      <a:pt x="26" y="26"/>
                      <a:pt x="21" y="29"/>
                      <a:pt x="16" y="32"/>
                    </a:cubicBezTo>
                    <a:cubicBezTo>
                      <a:pt x="11" y="35"/>
                      <a:pt x="3" y="39"/>
                      <a:pt x="0" y="40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0357" name="Freeform 69"/>
            <p:cNvSpPr>
              <a:spLocks/>
            </p:cNvSpPr>
            <p:nvPr/>
          </p:nvSpPr>
          <p:spPr bwMode="auto">
            <a:xfrm>
              <a:off x="863" y="209"/>
              <a:ext cx="90" cy="12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1" y="15"/>
                </a:cxn>
                <a:cxn ang="0">
                  <a:pos x="10" y="37"/>
                </a:cxn>
                <a:cxn ang="0">
                  <a:pos x="6" y="51"/>
                </a:cxn>
                <a:cxn ang="0">
                  <a:pos x="0" y="82"/>
                </a:cxn>
                <a:cxn ang="0">
                  <a:pos x="7" y="99"/>
                </a:cxn>
                <a:cxn ang="0">
                  <a:pos x="20" y="108"/>
                </a:cxn>
                <a:cxn ang="0">
                  <a:pos x="27" y="104"/>
                </a:cxn>
                <a:cxn ang="0">
                  <a:pos x="34" y="106"/>
                </a:cxn>
                <a:cxn ang="0">
                  <a:pos x="43" y="114"/>
                </a:cxn>
                <a:cxn ang="0">
                  <a:pos x="59" y="121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6" y="97"/>
                </a:cxn>
                <a:cxn ang="0">
                  <a:pos x="87" y="86"/>
                </a:cxn>
                <a:cxn ang="0">
                  <a:pos x="87" y="70"/>
                </a:cxn>
                <a:cxn ang="0">
                  <a:pos x="82" y="55"/>
                </a:cxn>
                <a:cxn ang="0">
                  <a:pos x="78" y="49"/>
                </a:cxn>
                <a:cxn ang="0">
                  <a:pos x="70" y="35"/>
                </a:cxn>
                <a:cxn ang="0">
                  <a:pos x="63" y="28"/>
                </a:cxn>
                <a:cxn ang="0">
                  <a:pos x="55" y="21"/>
                </a:cxn>
                <a:cxn ang="0">
                  <a:pos x="44" y="11"/>
                </a:cxn>
                <a:cxn ang="0">
                  <a:pos x="34" y="0"/>
                </a:cxn>
              </a:cxnLst>
              <a:rect l="0" t="0" r="r" b="b"/>
              <a:pathLst>
                <a:path w="87" h="121">
                  <a:moveTo>
                    <a:pt x="34" y="0"/>
                  </a:moveTo>
                  <a:lnTo>
                    <a:pt x="21" y="15"/>
                  </a:lnTo>
                  <a:lnTo>
                    <a:pt x="10" y="37"/>
                  </a:lnTo>
                  <a:lnTo>
                    <a:pt x="6" y="51"/>
                  </a:lnTo>
                  <a:lnTo>
                    <a:pt x="0" y="82"/>
                  </a:lnTo>
                  <a:lnTo>
                    <a:pt x="7" y="99"/>
                  </a:lnTo>
                  <a:lnTo>
                    <a:pt x="20" y="108"/>
                  </a:lnTo>
                  <a:lnTo>
                    <a:pt x="27" y="104"/>
                  </a:lnTo>
                  <a:lnTo>
                    <a:pt x="34" y="106"/>
                  </a:lnTo>
                  <a:lnTo>
                    <a:pt x="43" y="114"/>
                  </a:lnTo>
                  <a:lnTo>
                    <a:pt x="59" y="121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6" y="97"/>
                  </a:lnTo>
                  <a:lnTo>
                    <a:pt x="87" y="86"/>
                  </a:lnTo>
                  <a:lnTo>
                    <a:pt x="87" y="70"/>
                  </a:lnTo>
                  <a:lnTo>
                    <a:pt x="82" y="55"/>
                  </a:lnTo>
                  <a:lnTo>
                    <a:pt x="78" y="49"/>
                  </a:lnTo>
                  <a:lnTo>
                    <a:pt x="70" y="35"/>
                  </a:lnTo>
                  <a:lnTo>
                    <a:pt x="63" y="28"/>
                  </a:lnTo>
                  <a:lnTo>
                    <a:pt x="55" y="21"/>
                  </a:lnTo>
                  <a:lnTo>
                    <a:pt x="44" y="11"/>
                  </a:lnTo>
                  <a:lnTo>
                    <a:pt x="3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0359" name="Rectangle 71"/>
          <p:cNvSpPr>
            <a:spLocks noChangeArrowheads="1"/>
          </p:cNvSpPr>
          <p:nvPr/>
        </p:nvSpPr>
        <p:spPr bwMode="auto">
          <a:xfrm>
            <a:off x="34925" y="44450"/>
            <a:ext cx="9144000" cy="6858000"/>
          </a:xfrm>
          <a:prstGeom prst="rect">
            <a:avLst/>
          </a:prstGeom>
          <a:noFill/>
          <a:ln w="762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362" name="WordArt 74"/>
          <p:cNvSpPr>
            <a:spLocks noChangeArrowheads="1" noChangeShapeType="1" noTextEdit="1"/>
          </p:cNvSpPr>
          <p:nvPr/>
        </p:nvSpPr>
        <p:spPr bwMode="auto">
          <a:xfrm>
            <a:off x="503238" y="2205038"/>
            <a:ext cx="8172450" cy="1800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Д о б р о е   у т р о</a:t>
            </a:r>
          </a:p>
        </p:txBody>
      </p:sp>
      <p:grpSp>
        <p:nvGrpSpPr>
          <p:cNvPr id="140363" name="Group 75"/>
          <p:cNvGrpSpPr>
            <a:grpSpLocks noChangeAspect="1"/>
          </p:cNvGrpSpPr>
          <p:nvPr/>
        </p:nvGrpSpPr>
        <p:grpSpPr bwMode="auto">
          <a:xfrm>
            <a:off x="192088" y="196850"/>
            <a:ext cx="1716087" cy="1431925"/>
            <a:chOff x="289" y="335"/>
            <a:chExt cx="301" cy="215"/>
          </a:xfrm>
        </p:grpSpPr>
        <p:sp>
          <p:nvSpPr>
            <p:cNvPr id="140364" name="Freeform 76"/>
            <p:cNvSpPr>
              <a:spLocks noChangeAspect="1"/>
            </p:cNvSpPr>
            <p:nvPr/>
          </p:nvSpPr>
          <p:spPr bwMode="auto">
            <a:xfrm>
              <a:off x="289" y="410"/>
              <a:ext cx="60" cy="17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54" y="10"/>
                </a:cxn>
                <a:cxn ang="0">
                  <a:pos x="49" y="5"/>
                </a:cxn>
                <a:cxn ang="0">
                  <a:pos x="44" y="0"/>
                </a:cxn>
                <a:cxn ang="0">
                  <a:pos x="14" y="9"/>
                </a:cxn>
                <a:cxn ang="0">
                  <a:pos x="3" y="8"/>
                </a:cxn>
                <a:cxn ang="0">
                  <a:pos x="14" y="14"/>
                </a:cxn>
                <a:cxn ang="0">
                  <a:pos x="20" y="17"/>
                </a:cxn>
                <a:cxn ang="0">
                  <a:pos x="60" y="14"/>
                </a:cxn>
              </a:cxnLst>
              <a:rect l="0" t="0" r="r" b="b"/>
              <a:pathLst>
                <a:path w="60" h="17">
                  <a:moveTo>
                    <a:pt x="60" y="14"/>
                  </a:moveTo>
                  <a:cubicBezTo>
                    <a:pt x="58" y="13"/>
                    <a:pt x="56" y="11"/>
                    <a:pt x="54" y="10"/>
                  </a:cubicBezTo>
                  <a:cubicBezTo>
                    <a:pt x="53" y="7"/>
                    <a:pt x="52" y="6"/>
                    <a:pt x="49" y="5"/>
                  </a:cubicBezTo>
                  <a:cubicBezTo>
                    <a:pt x="48" y="2"/>
                    <a:pt x="47" y="1"/>
                    <a:pt x="44" y="0"/>
                  </a:cubicBezTo>
                  <a:cubicBezTo>
                    <a:pt x="30" y="1"/>
                    <a:pt x="25" y="5"/>
                    <a:pt x="14" y="9"/>
                  </a:cubicBezTo>
                  <a:cubicBezTo>
                    <a:pt x="10" y="9"/>
                    <a:pt x="0" y="6"/>
                    <a:pt x="3" y="8"/>
                  </a:cubicBezTo>
                  <a:cubicBezTo>
                    <a:pt x="7" y="10"/>
                    <a:pt x="10" y="12"/>
                    <a:pt x="14" y="14"/>
                  </a:cubicBezTo>
                  <a:cubicBezTo>
                    <a:pt x="16" y="15"/>
                    <a:pt x="20" y="17"/>
                    <a:pt x="20" y="17"/>
                  </a:cubicBezTo>
                  <a:cubicBezTo>
                    <a:pt x="28" y="16"/>
                    <a:pt x="54" y="11"/>
                    <a:pt x="6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65" name="Freeform 77"/>
            <p:cNvSpPr>
              <a:spLocks noChangeAspect="1"/>
            </p:cNvSpPr>
            <p:nvPr/>
          </p:nvSpPr>
          <p:spPr bwMode="auto">
            <a:xfrm rot="-335961">
              <a:off x="291" y="421"/>
              <a:ext cx="62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2" y="20"/>
                </a:cxn>
                <a:cxn ang="0">
                  <a:pos x="58" y="17"/>
                </a:cxn>
                <a:cxn ang="0">
                  <a:pos x="52" y="4"/>
                </a:cxn>
                <a:cxn ang="0">
                  <a:pos x="41" y="0"/>
                </a:cxn>
                <a:cxn ang="0">
                  <a:pos x="0" y="6"/>
                </a:cxn>
              </a:cxnLst>
              <a:rect l="0" t="0" r="r" b="b"/>
              <a:pathLst>
                <a:path w="62" h="20">
                  <a:moveTo>
                    <a:pt x="0" y="6"/>
                  </a:moveTo>
                  <a:cubicBezTo>
                    <a:pt x="6" y="15"/>
                    <a:pt x="10" y="19"/>
                    <a:pt x="22" y="20"/>
                  </a:cubicBezTo>
                  <a:cubicBezTo>
                    <a:pt x="35" y="19"/>
                    <a:pt x="45" y="18"/>
                    <a:pt x="58" y="17"/>
                  </a:cubicBezTo>
                  <a:cubicBezTo>
                    <a:pt x="62" y="15"/>
                    <a:pt x="55" y="6"/>
                    <a:pt x="52" y="4"/>
                  </a:cubicBezTo>
                  <a:cubicBezTo>
                    <a:pt x="49" y="1"/>
                    <a:pt x="45" y="1"/>
                    <a:pt x="41" y="0"/>
                  </a:cubicBezTo>
                  <a:cubicBezTo>
                    <a:pt x="19" y="3"/>
                    <a:pt x="27" y="7"/>
                    <a:pt x="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66" name="Freeform 78"/>
            <p:cNvSpPr>
              <a:spLocks noChangeAspect="1"/>
            </p:cNvSpPr>
            <p:nvPr/>
          </p:nvSpPr>
          <p:spPr bwMode="auto">
            <a:xfrm>
              <a:off x="298" y="441"/>
              <a:ext cx="52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37" y="12"/>
                </a:cxn>
                <a:cxn ang="0">
                  <a:pos x="49" y="5"/>
                </a:cxn>
                <a:cxn ang="0">
                  <a:pos x="34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0" y="13"/>
                </a:cxn>
              </a:cxnLst>
              <a:rect l="0" t="0" r="r" b="b"/>
              <a:pathLst>
                <a:path w="49" h="15">
                  <a:moveTo>
                    <a:pt x="0" y="13"/>
                  </a:moveTo>
                  <a:cubicBezTo>
                    <a:pt x="5" y="11"/>
                    <a:pt x="7" y="11"/>
                    <a:pt x="13" y="12"/>
                  </a:cubicBezTo>
                  <a:cubicBezTo>
                    <a:pt x="22" y="15"/>
                    <a:pt x="18" y="14"/>
                    <a:pt x="37" y="12"/>
                  </a:cubicBezTo>
                  <a:cubicBezTo>
                    <a:pt x="42" y="11"/>
                    <a:pt x="49" y="5"/>
                    <a:pt x="49" y="5"/>
                  </a:cubicBezTo>
                  <a:cubicBezTo>
                    <a:pt x="45" y="3"/>
                    <a:pt x="39" y="2"/>
                    <a:pt x="34" y="0"/>
                  </a:cubicBezTo>
                  <a:cubicBezTo>
                    <a:pt x="28" y="0"/>
                    <a:pt x="23" y="0"/>
                    <a:pt x="17" y="1"/>
                  </a:cubicBezTo>
                  <a:cubicBezTo>
                    <a:pt x="15" y="1"/>
                    <a:pt x="11" y="3"/>
                    <a:pt x="11" y="3"/>
                  </a:cubicBezTo>
                  <a:cubicBezTo>
                    <a:pt x="9" y="7"/>
                    <a:pt x="4" y="13"/>
                    <a:pt x="0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67" name="Freeform 79"/>
            <p:cNvSpPr>
              <a:spLocks noChangeAspect="1"/>
            </p:cNvSpPr>
            <p:nvPr/>
          </p:nvSpPr>
          <p:spPr bwMode="auto">
            <a:xfrm>
              <a:off x="317" y="468"/>
              <a:ext cx="34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5"/>
                </a:cxn>
                <a:cxn ang="0">
                  <a:pos x="10" y="13"/>
                </a:cxn>
                <a:cxn ang="0">
                  <a:pos x="14" y="9"/>
                </a:cxn>
                <a:cxn ang="0">
                  <a:pos x="16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3" y="5"/>
                </a:cxn>
                <a:cxn ang="0">
                  <a:pos x="34" y="10"/>
                </a:cxn>
                <a:cxn ang="0">
                  <a:pos x="33" y="15"/>
                </a:cxn>
                <a:cxn ang="0">
                  <a:pos x="28" y="17"/>
                </a:cxn>
                <a:cxn ang="0">
                  <a:pos x="22" y="18"/>
                </a:cxn>
                <a:cxn ang="0">
                  <a:pos x="17" y="18"/>
                </a:cxn>
                <a:cxn ang="0">
                  <a:pos x="10" y="17"/>
                </a:cxn>
                <a:cxn ang="0">
                  <a:pos x="0" y="15"/>
                </a:cxn>
              </a:cxnLst>
              <a:rect l="0" t="0" r="r" b="b"/>
              <a:pathLst>
                <a:path w="34" h="18">
                  <a:moveTo>
                    <a:pt x="0" y="15"/>
                  </a:moveTo>
                  <a:lnTo>
                    <a:pt x="6" y="15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4" y="10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2" y="18"/>
                  </a:lnTo>
                  <a:lnTo>
                    <a:pt x="17" y="18"/>
                  </a:lnTo>
                  <a:lnTo>
                    <a:pt x="10" y="17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68" name="Freeform 80"/>
            <p:cNvSpPr>
              <a:spLocks noChangeAspect="1"/>
            </p:cNvSpPr>
            <p:nvPr/>
          </p:nvSpPr>
          <p:spPr bwMode="auto">
            <a:xfrm>
              <a:off x="302" y="458"/>
              <a:ext cx="44" cy="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7" y="22"/>
                </a:cxn>
                <a:cxn ang="0">
                  <a:pos x="27" y="21"/>
                </a:cxn>
                <a:cxn ang="0">
                  <a:pos x="34" y="19"/>
                </a:cxn>
                <a:cxn ang="0">
                  <a:pos x="38" y="16"/>
                </a:cxn>
                <a:cxn ang="0">
                  <a:pos x="43" y="13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6" y="2"/>
                </a:cxn>
                <a:cxn ang="0">
                  <a:pos x="22" y="4"/>
                </a:cxn>
                <a:cxn ang="0">
                  <a:pos x="19" y="7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0" y="13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lnTo>
                    <a:pt x="4" y="17"/>
                  </a:lnTo>
                  <a:lnTo>
                    <a:pt x="9" y="20"/>
                  </a:lnTo>
                  <a:lnTo>
                    <a:pt x="17" y="22"/>
                  </a:lnTo>
                  <a:lnTo>
                    <a:pt x="27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3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69" name="Freeform 81"/>
            <p:cNvSpPr>
              <a:spLocks noChangeAspect="1"/>
            </p:cNvSpPr>
            <p:nvPr/>
          </p:nvSpPr>
          <p:spPr bwMode="auto">
            <a:xfrm>
              <a:off x="326" y="487"/>
              <a:ext cx="41" cy="1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5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7" y="3"/>
                </a:cxn>
                <a:cxn ang="0">
                  <a:pos x="41" y="6"/>
                </a:cxn>
                <a:cxn ang="0">
                  <a:pos x="41" y="10"/>
                </a:cxn>
                <a:cxn ang="0">
                  <a:pos x="39" y="16"/>
                </a:cxn>
                <a:cxn ang="0">
                  <a:pos x="31" y="19"/>
                </a:cxn>
                <a:cxn ang="0">
                  <a:pos x="24" y="19"/>
                </a:cxn>
                <a:cxn ang="0">
                  <a:pos x="17" y="18"/>
                </a:cxn>
                <a:cxn ang="0">
                  <a:pos x="12" y="18"/>
                </a:cxn>
                <a:cxn ang="0">
                  <a:pos x="5" y="16"/>
                </a:cxn>
                <a:cxn ang="0">
                  <a:pos x="0" y="15"/>
                </a:cxn>
              </a:cxnLst>
              <a:rect l="0" t="0" r="r" b="b"/>
              <a:pathLst>
                <a:path w="41" h="19">
                  <a:moveTo>
                    <a:pt x="0" y="15"/>
                  </a:moveTo>
                  <a:lnTo>
                    <a:pt x="2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1" y="6"/>
                  </a:lnTo>
                  <a:lnTo>
                    <a:pt x="41" y="10"/>
                  </a:lnTo>
                  <a:lnTo>
                    <a:pt x="39" y="16"/>
                  </a:lnTo>
                  <a:lnTo>
                    <a:pt x="31" y="19"/>
                  </a:lnTo>
                  <a:lnTo>
                    <a:pt x="24" y="19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5" y="16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0" name="Freeform 82"/>
            <p:cNvSpPr>
              <a:spLocks noChangeAspect="1"/>
            </p:cNvSpPr>
            <p:nvPr/>
          </p:nvSpPr>
          <p:spPr bwMode="auto">
            <a:xfrm>
              <a:off x="334" y="495"/>
              <a:ext cx="4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5"/>
                </a:cxn>
                <a:cxn ang="0">
                  <a:pos x="5" y="19"/>
                </a:cxn>
                <a:cxn ang="0">
                  <a:pos x="11" y="13"/>
                </a:cxn>
                <a:cxn ang="0">
                  <a:pos x="20" y="6"/>
                </a:cxn>
                <a:cxn ang="0">
                  <a:pos x="27" y="3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41" y="3"/>
                </a:cxn>
                <a:cxn ang="0">
                  <a:pos x="43" y="7"/>
                </a:cxn>
                <a:cxn ang="0">
                  <a:pos x="41" y="13"/>
                </a:cxn>
                <a:cxn ang="0">
                  <a:pos x="36" y="16"/>
                </a:cxn>
                <a:cxn ang="0">
                  <a:pos x="31" y="19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11" y="23"/>
                </a:cxn>
                <a:cxn ang="0">
                  <a:pos x="5" y="27"/>
                </a:cxn>
                <a:cxn ang="0">
                  <a:pos x="0" y="29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lnTo>
                    <a:pt x="1" y="25"/>
                  </a:lnTo>
                  <a:lnTo>
                    <a:pt x="5" y="19"/>
                  </a:lnTo>
                  <a:lnTo>
                    <a:pt x="11" y="13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11" y="23"/>
                  </a:lnTo>
                  <a:lnTo>
                    <a:pt x="5" y="27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1" name="Freeform 83"/>
            <p:cNvSpPr>
              <a:spLocks noChangeAspect="1"/>
            </p:cNvSpPr>
            <p:nvPr/>
          </p:nvSpPr>
          <p:spPr bwMode="auto">
            <a:xfrm>
              <a:off x="367" y="497"/>
              <a:ext cx="24" cy="30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3" y="29"/>
                </a:cxn>
                <a:cxn ang="0">
                  <a:pos x="4" y="25"/>
                </a:cxn>
                <a:cxn ang="0">
                  <a:pos x="4" y="20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3" y="5"/>
                </a:cxn>
                <a:cxn ang="0">
                  <a:pos x="24" y="12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6" y="26"/>
                </a:cxn>
                <a:cxn ang="0">
                  <a:pos x="9" y="29"/>
                </a:cxn>
                <a:cxn ang="0">
                  <a:pos x="1" y="30"/>
                </a:cxn>
              </a:cxnLst>
              <a:rect l="0" t="0" r="r" b="b"/>
              <a:pathLst>
                <a:path w="24" h="30">
                  <a:moveTo>
                    <a:pt x="1" y="30"/>
                  </a:moveTo>
                  <a:lnTo>
                    <a:pt x="3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16" y="26"/>
                  </a:lnTo>
                  <a:lnTo>
                    <a:pt x="9" y="29"/>
                  </a:lnTo>
                  <a:lnTo>
                    <a:pt x="1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2" name="Freeform 84"/>
            <p:cNvSpPr>
              <a:spLocks noChangeAspect="1"/>
            </p:cNvSpPr>
            <p:nvPr/>
          </p:nvSpPr>
          <p:spPr bwMode="auto">
            <a:xfrm>
              <a:off x="328" y="390"/>
              <a:ext cx="37" cy="17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26" y="17"/>
                </a:cxn>
                <a:cxn ang="0">
                  <a:pos x="15" y="16"/>
                </a:cxn>
                <a:cxn ang="0">
                  <a:pos x="7" y="12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30" y="3"/>
                </a:cxn>
                <a:cxn ang="0">
                  <a:pos x="35" y="6"/>
                </a:cxn>
                <a:cxn ang="0">
                  <a:pos x="37" y="16"/>
                </a:cxn>
              </a:cxnLst>
              <a:rect l="0" t="0" r="r" b="b"/>
              <a:pathLst>
                <a:path w="37" h="17">
                  <a:moveTo>
                    <a:pt x="37" y="16"/>
                  </a:moveTo>
                  <a:lnTo>
                    <a:pt x="26" y="17"/>
                  </a:lnTo>
                  <a:lnTo>
                    <a:pt x="15" y="16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7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3" name="Freeform 85"/>
            <p:cNvSpPr>
              <a:spLocks noChangeAspect="1"/>
            </p:cNvSpPr>
            <p:nvPr/>
          </p:nvSpPr>
          <p:spPr bwMode="auto">
            <a:xfrm>
              <a:off x="332" y="366"/>
              <a:ext cx="4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4" y="8"/>
                </a:cxn>
                <a:cxn ang="0">
                  <a:pos x="29" y="14"/>
                </a:cxn>
                <a:cxn ang="0">
                  <a:pos x="35" y="19"/>
                </a:cxn>
                <a:cxn ang="0">
                  <a:pos x="40" y="24"/>
                </a:cxn>
                <a:cxn ang="0">
                  <a:pos x="40" y="29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19" y="29"/>
                </a:cxn>
                <a:cxn ang="0">
                  <a:pos x="13" y="21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40" h="37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4" y="8"/>
                  </a:lnTo>
                  <a:lnTo>
                    <a:pt x="29" y="14"/>
                  </a:lnTo>
                  <a:lnTo>
                    <a:pt x="35" y="19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19" y="29"/>
                  </a:lnTo>
                  <a:lnTo>
                    <a:pt x="13" y="21"/>
                  </a:lnTo>
                  <a:lnTo>
                    <a:pt x="9" y="16"/>
                  </a:ln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4" name="Freeform 86"/>
            <p:cNvSpPr>
              <a:spLocks noChangeAspect="1"/>
            </p:cNvSpPr>
            <p:nvPr/>
          </p:nvSpPr>
          <p:spPr bwMode="auto">
            <a:xfrm>
              <a:off x="357" y="356"/>
              <a:ext cx="26" cy="40"/>
            </a:xfrm>
            <a:custGeom>
              <a:avLst/>
              <a:gdLst/>
              <a:ahLst/>
              <a:cxnLst>
                <a:cxn ang="0">
                  <a:pos x="25" y="35"/>
                </a:cxn>
                <a:cxn ang="0">
                  <a:pos x="26" y="26"/>
                </a:cxn>
                <a:cxn ang="0">
                  <a:pos x="25" y="19"/>
                </a:cxn>
                <a:cxn ang="0">
                  <a:pos x="19" y="13"/>
                </a:cxn>
                <a:cxn ang="0">
                  <a:pos x="13" y="9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1" y="21"/>
                </a:cxn>
                <a:cxn ang="0">
                  <a:pos x="4" y="32"/>
                </a:cxn>
                <a:cxn ang="0">
                  <a:pos x="10" y="36"/>
                </a:cxn>
                <a:cxn ang="0">
                  <a:pos x="19" y="40"/>
                </a:cxn>
                <a:cxn ang="0">
                  <a:pos x="25" y="35"/>
                </a:cxn>
              </a:cxnLst>
              <a:rect l="0" t="0" r="r" b="b"/>
              <a:pathLst>
                <a:path w="26" h="40">
                  <a:moveTo>
                    <a:pt x="25" y="35"/>
                  </a:moveTo>
                  <a:lnTo>
                    <a:pt x="26" y="26"/>
                  </a:lnTo>
                  <a:lnTo>
                    <a:pt x="25" y="19"/>
                  </a:lnTo>
                  <a:lnTo>
                    <a:pt x="19" y="13"/>
                  </a:lnTo>
                  <a:lnTo>
                    <a:pt x="13" y="9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9" y="40"/>
                  </a:lnTo>
                  <a:lnTo>
                    <a:pt x="25" y="3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5" name="Freeform 87"/>
            <p:cNvSpPr>
              <a:spLocks noChangeAspect="1"/>
            </p:cNvSpPr>
            <p:nvPr/>
          </p:nvSpPr>
          <p:spPr bwMode="auto">
            <a:xfrm>
              <a:off x="395" y="345"/>
              <a:ext cx="33" cy="3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6" y="11"/>
                </a:cxn>
                <a:cxn ang="0">
                  <a:pos x="22" y="13"/>
                </a:cxn>
                <a:cxn ang="0">
                  <a:pos x="27" y="16"/>
                </a:cxn>
                <a:cxn ang="0">
                  <a:pos x="29" y="21"/>
                </a:cxn>
                <a:cxn ang="0">
                  <a:pos x="33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7" y="35"/>
                </a:cxn>
                <a:cxn ang="0">
                  <a:pos x="2" y="24"/>
                </a:cxn>
              </a:cxnLst>
              <a:rect l="0" t="0" r="r" b="b"/>
              <a:pathLst>
                <a:path w="33" h="35">
                  <a:moveTo>
                    <a:pt x="2" y="24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33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7" y="35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6" name="Freeform 88"/>
            <p:cNvSpPr>
              <a:spLocks noChangeAspect="1"/>
            </p:cNvSpPr>
            <p:nvPr/>
          </p:nvSpPr>
          <p:spPr bwMode="auto">
            <a:xfrm>
              <a:off x="386" y="355"/>
              <a:ext cx="27" cy="27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7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4" y="11"/>
                </a:cxn>
                <a:cxn ang="0">
                  <a:pos x="18" y="12"/>
                </a:cxn>
                <a:cxn ang="0">
                  <a:pos x="22" y="15"/>
                </a:cxn>
                <a:cxn ang="0">
                  <a:pos x="24" y="18"/>
                </a:cxn>
                <a:cxn ang="0">
                  <a:pos x="27" y="24"/>
                </a:cxn>
                <a:cxn ang="0">
                  <a:pos x="24" y="27"/>
                </a:cxn>
                <a:cxn ang="0">
                  <a:pos x="12" y="26"/>
                </a:cxn>
              </a:cxnLst>
              <a:rect l="0" t="0" r="r" b="b"/>
              <a:pathLst>
                <a:path w="27" h="27">
                  <a:moveTo>
                    <a:pt x="12" y="26"/>
                  </a:moveTo>
                  <a:lnTo>
                    <a:pt x="7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5"/>
                  </a:lnTo>
                  <a:lnTo>
                    <a:pt x="4" y="0"/>
                  </a:lnTo>
                  <a:lnTo>
                    <a:pt x="3" y="6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12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7" name="Freeform 89"/>
            <p:cNvSpPr>
              <a:spLocks noChangeAspect="1"/>
            </p:cNvSpPr>
            <p:nvPr/>
          </p:nvSpPr>
          <p:spPr bwMode="auto">
            <a:xfrm>
              <a:off x="439" y="335"/>
              <a:ext cx="50" cy="4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7" y="6"/>
                </a:cxn>
                <a:cxn ang="0">
                  <a:pos x="10" y="11"/>
                </a:cxn>
                <a:cxn ang="0">
                  <a:pos x="4" y="17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3" y="41"/>
                </a:cxn>
                <a:cxn ang="0">
                  <a:pos x="11" y="44"/>
                </a:cxn>
                <a:cxn ang="0">
                  <a:pos x="19" y="42"/>
                </a:cxn>
                <a:cxn ang="0">
                  <a:pos x="25" y="39"/>
                </a:cxn>
                <a:cxn ang="0">
                  <a:pos x="38" y="46"/>
                </a:cxn>
                <a:cxn ang="0">
                  <a:pos x="44" y="40"/>
                </a:cxn>
                <a:cxn ang="0">
                  <a:pos x="50" y="32"/>
                </a:cxn>
                <a:cxn ang="0">
                  <a:pos x="50" y="26"/>
                </a:cxn>
                <a:cxn ang="0">
                  <a:pos x="47" y="21"/>
                </a:cxn>
                <a:cxn ang="0">
                  <a:pos x="43" y="15"/>
                </a:cxn>
                <a:cxn ang="0">
                  <a:pos x="42" y="8"/>
                </a:cxn>
                <a:cxn ang="0">
                  <a:pos x="45" y="2"/>
                </a:cxn>
                <a:cxn ang="0">
                  <a:pos x="39" y="8"/>
                </a:cxn>
                <a:cxn ang="0">
                  <a:pos x="32" y="14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29" y="28"/>
                </a:cxn>
                <a:cxn ang="0">
                  <a:pos x="26" y="25"/>
                </a:cxn>
                <a:cxn ang="0">
                  <a:pos x="24" y="19"/>
                </a:cxn>
                <a:cxn ang="0">
                  <a:pos x="23" y="12"/>
                </a:cxn>
                <a:cxn ang="0">
                  <a:pos x="23" y="3"/>
                </a:cxn>
                <a:cxn ang="0">
                  <a:pos x="24" y="0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lnTo>
                    <a:pt x="17" y="6"/>
                  </a:lnTo>
                  <a:lnTo>
                    <a:pt x="10" y="11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11" y="44"/>
                  </a:lnTo>
                  <a:lnTo>
                    <a:pt x="19" y="42"/>
                  </a:lnTo>
                  <a:lnTo>
                    <a:pt x="25" y="39"/>
                  </a:lnTo>
                  <a:lnTo>
                    <a:pt x="38" y="46"/>
                  </a:lnTo>
                  <a:lnTo>
                    <a:pt x="44" y="40"/>
                  </a:lnTo>
                  <a:lnTo>
                    <a:pt x="50" y="32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5"/>
                  </a:lnTo>
                  <a:lnTo>
                    <a:pt x="42" y="8"/>
                  </a:lnTo>
                  <a:lnTo>
                    <a:pt x="45" y="2"/>
                  </a:lnTo>
                  <a:lnTo>
                    <a:pt x="39" y="8"/>
                  </a:lnTo>
                  <a:lnTo>
                    <a:pt x="32" y="14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25"/>
                  </a:lnTo>
                  <a:lnTo>
                    <a:pt x="24" y="19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8" name="Freeform 90"/>
            <p:cNvSpPr>
              <a:spLocks noChangeAspect="1"/>
            </p:cNvSpPr>
            <p:nvPr/>
          </p:nvSpPr>
          <p:spPr bwMode="auto">
            <a:xfrm>
              <a:off x="428" y="341"/>
              <a:ext cx="16" cy="36"/>
            </a:xfrm>
            <a:custGeom>
              <a:avLst/>
              <a:gdLst/>
              <a:ahLst/>
              <a:cxnLst>
                <a:cxn ang="0">
                  <a:pos x="7" y="36"/>
                </a:cxn>
                <a:cxn ang="0">
                  <a:pos x="4" y="32"/>
                </a:cxn>
                <a:cxn ang="0">
                  <a:pos x="1" y="27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16" y="17"/>
                </a:cxn>
                <a:cxn ang="0">
                  <a:pos x="16" y="25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6"/>
                </a:cxn>
              </a:cxnLst>
              <a:rect l="0" t="0" r="r" b="b"/>
              <a:pathLst>
                <a:path w="16" h="36">
                  <a:moveTo>
                    <a:pt x="7" y="36"/>
                  </a:moveTo>
                  <a:lnTo>
                    <a:pt x="4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0"/>
                  </a:lnTo>
                  <a:lnTo>
                    <a:pt x="8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5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79" name="Freeform 91"/>
            <p:cNvSpPr>
              <a:spLocks noChangeAspect="1"/>
            </p:cNvSpPr>
            <p:nvPr/>
          </p:nvSpPr>
          <p:spPr bwMode="auto">
            <a:xfrm>
              <a:off x="487" y="358"/>
              <a:ext cx="65" cy="4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21"/>
                </a:cxn>
                <a:cxn ang="0">
                  <a:pos x="9" y="11"/>
                </a:cxn>
                <a:cxn ang="0">
                  <a:pos x="14" y="8"/>
                </a:cxn>
                <a:cxn ang="0">
                  <a:pos x="17" y="5"/>
                </a:cxn>
                <a:cxn ang="0">
                  <a:pos x="21" y="3"/>
                </a:cxn>
                <a:cxn ang="0">
                  <a:pos x="26" y="3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1" y="5"/>
                </a:cxn>
                <a:cxn ang="0">
                  <a:pos x="29" y="10"/>
                </a:cxn>
                <a:cxn ang="0">
                  <a:pos x="29" y="13"/>
                </a:cxn>
                <a:cxn ang="0">
                  <a:pos x="29" y="17"/>
                </a:cxn>
                <a:cxn ang="0">
                  <a:pos x="31" y="18"/>
                </a:cxn>
                <a:cxn ang="0">
                  <a:pos x="33" y="18"/>
                </a:cxn>
                <a:cxn ang="0">
                  <a:pos x="37" y="19"/>
                </a:cxn>
                <a:cxn ang="0">
                  <a:pos x="40" y="17"/>
                </a:cxn>
                <a:cxn ang="0">
                  <a:pos x="45" y="17"/>
                </a:cxn>
                <a:cxn ang="0">
                  <a:pos x="48" y="16"/>
                </a:cxn>
                <a:cxn ang="0">
                  <a:pos x="53" y="14"/>
                </a:cxn>
                <a:cxn ang="0">
                  <a:pos x="56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6"/>
                </a:cxn>
                <a:cxn ang="0">
                  <a:pos x="64" y="11"/>
                </a:cxn>
                <a:cxn ang="0">
                  <a:pos x="62" y="14"/>
                </a:cxn>
                <a:cxn ang="0">
                  <a:pos x="60" y="18"/>
                </a:cxn>
                <a:cxn ang="0">
                  <a:pos x="57" y="23"/>
                </a:cxn>
                <a:cxn ang="0">
                  <a:pos x="55" y="26"/>
                </a:cxn>
                <a:cxn ang="0">
                  <a:pos x="52" y="28"/>
                </a:cxn>
                <a:cxn ang="0">
                  <a:pos x="48" y="30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31" y="35"/>
                </a:cxn>
                <a:cxn ang="0">
                  <a:pos x="28" y="40"/>
                </a:cxn>
                <a:cxn ang="0">
                  <a:pos x="26" y="43"/>
                </a:cxn>
                <a:cxn ang="0">
                  <a:pos x="24" y="44"/>
                </a:cxn>
                <a:cxn ang="0">
                  <a:pos x="0" y="30"/>
                </a:cxn>
              </a:cxnLst>
              <a:rect l="0" t="0" r="r" b="b"/>
              <a:pathLst>
                <a:path w="65" h="44">
                  <a:moveTo>
                    <a:pt x="0" y="30"/>
                  </a:moveTo>
                  <a:lnTo>
                    <a:pt x="4" y="21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2"/>
                  </a:lnTo>
                  <a:lnTo>
                    <a:pt x="65" y="0"/>
                  </a:lnTo>
                  <a:lnTo>
                    <a:pt x="65" y="6"/>
                  </a:lnTo>
                  <a:lnTo>
                    <a:pt x="64" y="11"/>
                  </a:lnTo>
                  <a:lnTo>
                    <a:pt x="62" y="14"/>
                  </a:lnTo>
                  <a:lnTo>
                    <a:pt x="60" y="18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40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0" name="Freeform 92"/>
            <p:cNvSpPr>
              <a:spLocks noChangeAspect="1"/>
            </p:cNvSpPr>
            <p:nvPr/>
          </p:nvSpPr>
          <p:spPr bwMode="auto">
            <a:xfrm>
              <a:off x="529" y="408"/>
              <a:ext cx="52" cy="2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8" y="25"/>
                </a:cxn>
                <a:cxn ang="0">
                  <a:pos x="17" y="24"/>
                </a:cxn>
                <a:cxn ang="0">
                  <a:pos x="23" y="20"/>
                </a:cxn>
                <a:cxn ang="0">
                  <a:pos x="28" y="17"/>
                </a:cxn>
                <a:cxn ang="0">
                  <a:pos x="29" y="14"/>
                </a:cxn>
                <a:cxn ang="0">
                  <a:pos x="34" y="10"/>
                </a:cxn>
                <a:cxn ang="0">
                  <a:pos x="38" y="9"/>
                </a:cxn>
                <a:cxn ang="0">
                  <a:pos x="43" y="10"/>
                </a:cxn>
                <a:cxn ang="0">
                  <a:pos x="48" y="12"/>
                </a:cxn>
                <a:cxn ang="0">
                  <a:pos x="50" y="13"/>
                </a:cxn>
                <a:cxn ang="0">
                  <a:pos x="52" y="14"/>
                </a:cxn>
                <a:cxn ang="0">
                  <a:pos x="47" y="9"/>
                </a:cxn>
                <a:cxn ang="0">
                  <a:pos x="42" y="6"/>
                </a:cxn>
                <a:cxn ang="0">
                  <a:pos x="37" y="4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9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2" y="24"/>
                </a:cxn>
              </a:cxnLst>
              <a:rect l="0" t="0" r="r" b="b"/>
              <a:pathLst>
                <a:path w="52" h="25">
                  <a:moveTo>
                    <a:pt x="2" y="24"/>
                  </a:moveTo>
                  <a:lnTo>
                    <a:pt x="8" y="25"/>
                  </a:lnTo>
                  <a:lnTo>
                    <a:pt x="17" y="24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47" y="9"/>
                  </a:lnTo>
                  <a:lnTo>
                    <a:pt x="42" y="6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1" name="Freeform 93"/>
            <p:cNvSpPr>
              <a:spLocks noChangeAspect="1"/>
            </p:cNvSpPr>
            <p:nvPr/>
          </p:nvSpPr>
          <p:spPr bwMode="auto">
            <a:xfrm>
              <a:off x="527" y="402"/>
              <a:ext cx="45" cy="19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5" y="8"/>
                </a:cxn>
                <a:cxn ang="0">
                  <a:pos x="29" y="5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2" y="4"/>
                </a:cxn>
                <a:cxn ang="0">
                  <a:pos x="45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7" y="19"/>
                </a:cxn>
                <a:cxn ang="0">
                  <a:pos x="13" y="19"/>
                </a:cxn>
                <a:cxn ang="0">
                  <a:pos x="18" y="17"/>
                </a:cxn>
                <a:cxn ang="0">
                  <a:pos x="21" y="12"/>
                </a:cxn>
              </a:cxnLst>
              <a:rect l="0" t="0" r="r" b="b"/>
              <a:pathLst>
                <a:path w="45" h="19">
                  <a:moveTo>
                    <a:pt x="21" y="12"/>
                  </a:moveTo>
                  <a:lnTo>
                    <a:pt x="25" y="8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7" y="19"/>
                  </a:lnTo>
                  <a:lnTo>
                    <a:pt x="13" y="19"/>
                  </a:lnTo>
                  <a:lnTo>
                    <a:pt x="18" y="17"/>
                  </a:lnTo>
                  <a:lnTo>
                    <a:pt x="21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2" name="Freeform 94"/>
            <p:cNvSpPr>
              <a:spLocks noChangeAspect="1"/>
            </p:cNvSpPr>
            <p:nvPr/>
          </p:nvSpPr>
          <p:spPr bwMode="auto">
            <a:xfrm>
              <a:off x="513" y="384"/>
              <a:ext cx="56" cy="32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20" y="29"/>
                </a:cxn>
                <a:cxn ang="0">
                  <a:pos x="23" y="26"/>
                </a:cxn>
                <a:cxn ang="0">
                  <a:pos x="25" y="25"/>
                </a:cxn>
                <a:cxn ang="0">
                  <a:pos x="25" y="21"/>
                </a:cxn>
                <a:cxn ang="0">
                  <a:pos x="28" y="18"/>
                </a:cxn>
                <a:cxn ang="0">
                  <a:pos x="30" y="15"/>
                </a:cxn>
                <a:cxn ang="0">
                  <a:pos x="33" y="11"/>
                </a:cxn>
                <a:cxn ang="0">
                  <a:pos x="38" y="9"/>
                </a:cxn>
                <a:cxn ang="0">
                  <a:pos x="43" y="7"/>
                </a:cxn>
                <a:cxn ang="0">
                  <a:pos x="49" y="5"/>
                </a:cxn>
                <a:cxn ang="0">
                  <a:pos x="52" y="6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7" y="3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1" y="4"/>
                </a:cxn>
                <a:cxn ang="0">
                  <a:pos x="5" y="8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8" y="31"/>
                </a:cxn>
                <a:cxn ang="0">
                  <a:pos x="11" y="32"/>
                </a:cxn>
              </a:cxnLst>
              <a:rect l="0" t="0" r="r" b="b"/>
              <a:pathLst>
                <a:path w="56" h="32">
                  <a:moveTo>
                    <a:pt x="11" y="32"/>
                  </a:moveTo>
                  <a:lnTo>
                    <a:pt x="20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0" y="15"/>
                  </a:lnTo>
                  <a:lnTo>
                    <a:pt x="33" y="11"/>
                  </a:lnTo>
                  <a:lnTo>
                    <a:pt x="38" y="9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0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11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3" name="Freeform 95"/>
            <p:cNvSpPr>
              <a:spLocks noChangeAspect="1"/>
            </p:cNvSpPr>
            <p:nvPr/>
          </p:nvSpPr>
          <p:spPr bwMode="auto">
            <a:xfrm>
              <a:off x="539" y="434"/>
              <a:ext cx="46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7"/>
                </a:cxn>
                <a:cxn ang="0">
                  <a:pos x="8" y="4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25" y="2"/>
                </a:cxn>
                <a:cxn ang="0">
                  <a:pos x="28" y="3"/>
                </a:cxn>
                <a:cxn ang="0">
                  <a:pos x="33" y="5"/>
                </a:cxn>
                <a:cxn ang="0">
                  <a:pos x="37" y="5"/>
                </a:cxn>
                <a:cxn ang="0">
                  <a:pos x="40" y="4"/>
                </a:cxn>
                <a:cxn ang="0">
                  <a:pos x="44" y="1"/>
                </a:cxn>
                <a:cxn ang="0">
                  <a:pos x="46" y="0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4" y="13"/>
                </a:cxn>
                <a:cxn ang="0">
                  <a:pos x="17" y="13"/>
                </a:cxn>
                <a:cxn ang="0">
                  <a:pos x="12" y="14"/>
                </a:cxn>
                <a:cxn ang="0">
                  <a:pos x="6" y="15"/>
                </a:cxn>
                <a:cxn ang="0">
                  <a:pos x="1" y="13"/>
                </a:cxn>
                <a:cxn ang="0">
                  <a:pos x="0" y="10"/>
                </a:cxn>
              </a:cxnLst>
              <a:rect l="0" t="0" r="r" b="b"/>
              <a:pathLst>
                <a:path w="46" h="15">
                  <a:moveTo>
                    <a:pt x="0" y="10"/>
                  </a:moveTo>
                  <a:lnTo>
                    <a:pt x="2" y="7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2" y="14"/>
                  </a:lnTo>
                  <a:lnTo>
                    <a:pt x="6" y="15"/>
                  </a:lnTo>
                  <a:lnTo>
                    <a:pt x="1" y="13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4" name="Freeform 96"/>
            <p:cNvSpPr>
              <a:spLocks noChangeAspect="1"/>
            </p:cNvSpPr>
            <p:nvPr/>
          </p:nvSpPr>
          <p:spPr bwMode="auto">
            <a:xfrm>
              <a:off x="533" y="445"/>
              <a:ext cx="57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7"/>
                </a:cxn>
                <a:cxn ang="0">
                  <a:pos x="9" y="20"/>
                </a:cxn>
                <a:cxn ang="0">
                  <a:pos x="14" y="21"/>
                </a:cxn>
                <a:cxn ang="0">
                  <a:pos x="24" y="21"/>
                </a:cxn>
                <a:cxn ang="0">
                  <a:pos x="27" y="17"/>
                </a:cxn>
                <a:cxn ang="0">
                  <a:pos x="33" y="14"/>
                </a:cxn>
                <a:cxn ang="0">
                  <a:pos x="39" y="14"/>
                </a:cxn>
                <a:cxn ang="0">
                  <a:pos x="45" y="14"/>
                </a:cxn>
                <a:cxn ang="0">
                  <a:pos x="51" y="17"/>
                </a:cxn>
                <a:cxn ang="0">
                  <a:pos x="54" y="20"/>
                </a:cxn>
                <a:cxn ang="0">
                  <a:pos x="57" y="23"/>
                </a:cxn>
                <a:cxn ang="0">
                  <a:pos x="55" y="14"/>
                </a:cxn>
                <a:cxn ang="0">
                  <a:pos x="53" y="11"/>
                </a:cxn>
                <a:cxn ang="0">
                  <a:pos x="49" y="8"/>
                </a:cxn>
                <a:cxn ang="0">
                  <a:pos x="43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3" y="10"/>
                </a:cxn>
                <a:cxn ang="0">
                  <a:pos x="0" y="13"/>
                </a:cxn>
              </a:cxnLst>
              <a:rect l="0" t="0" r="r" b="b"/>
              <a:pathLst>
                <a:path w="57" h="23">
                  <a:moveTo>
                    <a:pt x="0" y="13"/>
                  </a:moveTo>
                  <a:lnTo>
                    <a:pt x="3" y="17"/>
                  </a:lnTo>
                  <a:lnTo>
                    <a:pt x="9" y="20"/>
                  </a:lnTo>
                  <a:lnTo>
                    <a:pt x="14" y="21"/>
                  </a:lnTo>
                  <a:lnTo>
                    <a:pt x="24" y="21"/>
                  </a:lnTo>
                  <a:lnTo>
                    <a:pt x="27" y="17"/>
                  </a:lnTo>
                  <a:lnTo>
                    <a:pt x="33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1" y="17"/>
                  </a:lnTo>
                  <a:lnTo>
                    <a:pt x="54" y="20"/>
                  </a:lnTo>
                  <a:lnTo>
                    <a:pt x="57" y="23"/>
                  </a:lnTo>
                  <a:lnTo>
                    <a:pt x="55" y="14"/>
                  </a:lnTo>
                  <a:lnTo>
                    <a:pt x="53" y="11"/>
                  </a:lnTo>
                  <a:lnTo>
                    <a:pt x="49" y="8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5" name="Freeform 97"/>
            <p:cNvSpPr>
              <a:spLocks noChangeAspect="1"/>
            </p:cNvSpPr>
            <p:nvPr/>
          </p:nvSpPr>
          <p:spPr bwMode="auto">
            <a:xfrm>
              <a:off x="531" y="459"/>
              <a:ext cx="53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9"/>
                </a:cxn>
                <a:cxn ang="0">
                  <a:pos x="7" y="14"/>
                </a:cxn>
                <a:cxn ang="0">
                  <a:pos x="13" y="16"/>
                </a:cxn>
                <a:cxn ang="0">
                  <a:pos x="21" y="19"/>
                </a:cxn>
                <a:cxn ang="0">
                  <a:pos x="27" y="17"/>
                </a:cxn>
                <a:cxn ang="0">
                  <a:pos x="30" y="16"/>
                </a:cxn>
                <a:cxn ang="0">
                  <a:pos x="36" y="14"/>
                </a:cxn>
                <a:cxn ang="0">
                  <a:pos x="39" y="12"/>
                </a:cxn>
                <a:cxn ang="0">
                  <a:pos x="44" y="12"/>
                </a:cxn>
                <a:cxn ang="0">
                  <a:pos x="46" y="13"/>
                </a:cxn>
                <a:cxn ang="0">
                  <a:pos x="49" y="15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53" y="19"/>
                </a:cxn>
                <a:cxn ang="0">
                  <a:pos x="52" y="13"/>
                </a:cxn>
                <a:cxn ang="0">
                  <a:pos x="51" y="8"/>
                </a:cxn>
                <a:cxn ang="0">
                  <a:pos x="45" y="4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53" h="20">
                  <a:moveTo>
                    <a:pt x="0" y="5"/>
                  </a:moveTo>
                  <a:lnTo>
                    <a:pt x="4" y="9"/>
                  </a:lnTo>
                  <a:lnTo>
                    <a:pt x="7" y="14"/>
                  </a:lnTo>
                  <a:lnTo>
                    <a:pt x="13" y="16"/>
                  </a:lnTo>
                  <a:lnTo>
                    <a:pt x="21" y="19"/>
                  </a:lnTo>
                  <a:lnTo>
                    <a:pt x="27" y="17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19"/>
                  </a:lnTo>
                  <a:lnTo>
                    <a:pt x="52" y="13"/>
                  </a:lnTo>
                  <a:lnTo>
                    <a:pt x="51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6" name="Freeform 98"/>
            <p:cNvSpPr>
              <a:spLocks noChangeAspect="1"/>
            </p:cNvSpPr>
            <p:nvPr/>
          </p:nvSpPr>
          <p:spPr bwMode="auto">
            <a:xfrm>
              <a:off x="514" y="482"/>
              <a:ext cx="40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3" y="6"/>
                </a:cxn>
                <a:cxn ang="0">
                  <a:pos x="36" y="7"/>
                </a:cxn>
                <a:cxn ang="0">
                  <a:pos x="37" y="10"/>
                </a:cxn>
                <a:cxn ang="0">
                  <a:pos x="39" y="13"/>
                </a:cxn>
                <a:cxn ang="0">
                  <a:pos x="39" y="16"/>
                </a:cxn>
                <a:cxn ang="0">
                  <a:pos x="39" y="20"/>
                </a:cxn>
                <a:cxn ang="0">
                  <a:pos x="40" y="24"/>
                </a:cxn>
                <a:cxn ang="0">
                  <a:pos x="38" y="21"/>
                </a:cxn>
                <a:cxn ang="0">
                  <a:pos x="36" y="19"/>
                </a:cxn>
                <a:cxn ang="0">
                  <a:pos x="31" y="16"/>
                </a:cxn>
                <a:cxn ang="0">
                  <a:pos x="29" y="16"/>
                </a:cxn>
                <a:cxn ang="0">
                  <a:pos x="25" y="15"/>
                </a:cxn>
                <a:cxn ang="0">
                  <a:pos x="22" y="15"/>
                </a:cxn>
                <a:cxn ang="0">
                  <a:pos x="19" y="16"/>
                </a:cxn>
                <a:cxn ang="0">
                  <a:pos x="15" y="19"/>
                </a:cxn>
                <a:cxn ang="0">
                  <a:pos x="13" y="18"/>
                </a:cxn>
                <a:cxn ang="0">
                  <a:pos x="7" y="12"/>
                </a:cxn>
                <a:cxn ang="0">
                  <a:pos x="2" y="2"/>
                </a:cxn>
                <a:cxn ang="0">
                  <a:pos x="0" y="3"/>
                </a:cxn>
              </a:cxnLst>
              <a:rect l="0" t="0" r="r" b="b"/>
              <a:pathLst>
                <a:path w="40" h="24">
                  <a:moveTo>
                    <a:pt x="0" y="3"/>
                  </a:move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7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4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7" y="12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7" name="Freeform 99"/>
            <p:cNvSpPr>
              <a:spLocks noChangeAspect="1"/>
            </p:cNvSpPr>
            <p:nvPr/>
          </p:nvSpPr>
          <p:spPr bwMode="auto">
            <a:xfrm>
              <a:off x="505" y="488"/>
              <a:ext cx="48" cy="3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5" y="18"/>
                </a:cxn>
                <a:cxn ang="0">
                  <a:pos x="11" y="24"/>
                </a:cxn>
                <a:cxn ang="0">
                  <a:pos x="16" y="26"/>
                </a:cxn>
                <a:cxn ang="0">
                  <a:pos x="27" y="31"/>
                </a:cxn>
                <a:cxn ang="0">
                  <a:pos x="34" y="33"/>
                </a:cxn>
                <a:cxn ang="0">
                  <a:pos x="41" y="32"/>
                </a:cxn>
                <a:cxn ang="0">
                  <a:pos x="46" y="30"/>
                </a:cxn>
                <a:cxn ang="0">
                  <a:pos x="48" y="29"/>
                </a:cxn>
                <a:cxn ang="0">
                  <a:pos x="44" y="29"/>
                </a:cxn>
                <a:cxn ang="0">
                  <a:pos x="40" y="29"/>
                </a:cxn>
                <a:cxn ang="0">
                  <a:pos x="35" y="27"/>
                </a:cxn>
                <a:cxn ang="0">
                  <a:pos x="33" y="24"/>
                </a:cxn>
                <a:cxn ang="0">
                  <a:pos x="31" y="20"/>
                </a:cxn>
                <a:cxn ang="0">
                  <a:pos x="32" y="14"/>
                </a:cxn>
                <a:cxn ang="0">
                  <a:pos x="29" y="9"/>
                </a:cxn>
                <a:cxn ang="0">
                  <a:pos x="27" y="6"/>
                </a:cxn>
                <a:cxn ang="0">
                  <a:pos x="20" y="3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48" h="33">
                  <a:moveTo>
                    <a:pt x="1" y="2"/>
                  </a:moveTo>
                  <a:lnTo>
                    <a:pt x="0" y="6"/>
                  </a:lnTo>
                  <a:lnTo>
                    <a:pt x="2" y="13"/>
                  </a:lnTo>
                  <a:lnTo>
                    <a:pt x="5" y="18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7" y="31"/>
                  </a:lnTo>
                  <a:lnTo>
                    <a:pt x="34" y="33"/>
                  </a:lnTo>
                  <a:lnTo>
                    <a:pt x="41" y="32"/>
                  </a:lnTo>
                  <a:lnTo>
                    <a:pt x="46" y="30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0" y="29"/>
                  </a:lnTo>
                  <a:lnTo>
                    <a:pt x="35" y="27"/>
                  </a:lnTo>
                  <a:lnTo>
                    <a:pt x="33" y="24"/>
                  </a:lnTo>
                  <a:lnTo>
                    <a:pt x="31" y="20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8" name="Freeform 100"/>
            <p:cNvSpPr>
              <a:spLocks noChangeAspect="1"/>
            </p:cNvSpPr>
            <p:nvPr/>
          </p:nvSpPr>
          <p:spPr bwMode="auto">
            <a:xfrm>
              <a:off x="495" y="496"/>
              <a:ext cx="24" cy="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3" y="17"/>
                </a:cxn>
                <a:cxn ang="0">
                  <a:pos x="11" y="25"/>
                </a:cxn>
                <a:cxn ang="0">
                  <a:pos x="17" y="26"/>
                </a:cxn>
                <a:cxn ang="0">
                  <a:pos x="19" y="30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0" y="9"/>
                </a:cxn>
                <a:cxn ang="0">
                  <a:pos x="15" y="6"/>
                </a:cxn>
                <a:cxn ang="0">
                  <a:pos x="9" y="0"/>
                </a:cxn>
                <a:cxn ang="0">
                  <a:pos x="5" y="1"/>
                </a:cxn>
              </a:cxnLst>
              <a:rect l="0" t="0" r="r" b="b"/>
              <a:pathLst>
                <a:path w="24" h="38">
                  <a:moveTo>
                    <a:pt x="5" y="1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3" y="17"/>
                  </a:lnTo>
                  <a:lnTo>
                    <a:pt x="11" y="25"/>
                  </a:lnTo>
                  <a:lnTo>
                    <a:pt x="17" y="26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0" y="9"/>
                  </a:lnTo>
                  <a:lnTo>
                    <a:pt x="15" y="6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89" name="Freeform 101"/>
            <p:cNvSpPr>
              <a:spLocks noChangeAspect="1"/>
            </p:cNvSpPr>
            <p:nvPr/>
          </p:nvSpPr>
          <p:spPr bwMode="auto">
            <a:xfrm>
              <a:off x="395" y="509"/>
              <a:ext cx="23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1" y="29"/>
                </a:cxn>
                <a:cxn ang="0">
                  <a:pos x="10" y="33"/>
                </a:cxn>
                <a:cxn ang="0">
                  <a:pos x="9" y="36"/>
                </a:cxn>
                <a:cxn ang="0">
                  <a:pos x="8" y="39"/>
                </a:cxn>
                <a:cxn ang="0">
                  <a:pos x="14" y="32"/>
                </a:cxn>
                <a:cxn ang="0">
                  <a:pos x="20" y="26"/>
                </a:cxn>
                <a:cxn ang="0">
                  <a:pos x="22" y="21"/>
                </a:cxn>
                <a:cxn ang="0">
                  <a:pos x="23" y="14"/>
                </a:cxn>
                <a:cxn ang="0">
                  <a:pos x="21" y="7"/>
                </a:cxn>
                <a:cxn ang="0">
                  <a:pos x="16" y="1"/>
                </a:cxn>
                <a:cxn ang="0">
                  <a:pos x="13" y="0"/>
                </a:cxn>
              </a:cxnLst>
              <a:rect l="0" t="0" r="r" b="b"/>
              <a:pathLst>
                <a:path w="23" h="39">
                  <a:moveTo>
                    <a:pt x="13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14" y="32"/>
                  </a:lnTo>
                  <a:lnTo>
                    <a:pt x="20" y="26"/>
                  </a:lnTo>
                  <a:lnTo>
                    <a:pt x="22" y="21"/>
                  </a:lnTo>
                  <a:lnTo>
                    <a:pt x="23" y="14"/>
                  </a:lnTo>
                  <a:lnTo>
                    <a:pt x="21" y="7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0" name="Freeform 102"/>
            <p:cNvSpPr>
              <a:spLocks noChangeAspect="1"/>
            </p:cNvSpPr>
            <p:nvPr/>
          </p:nvSpPr>
          <p:spPr bwMode="auto">
            <a:xfrm>
              <a:off x="412" y="510"/>
              <a:ext cx="26" cy="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6" y="18"/>
                </a:cxn>
                <a:cxn ang="0">
                  <a:pos x="8" y="21"/>
                </a:cxn>
                <a:cxn ang="0">
                  <a:pos x="10" y="26"/>
                </a:cxn>
                <a:cxn ang="0">
                  <a:pos x="9" y="32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13" y="37"/>
                </a:cxn>
                <a:cxn ang="0">
                  <a:pos x="17" y="33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6" y="22"/>
                </a:cxn>
                <a:cxn ang="0">
                  <a:pos x="26" y="15"/>
                </a:cxn>
                <a:cxn ang="0">
                  <a:pos x="25" y="10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15" y="1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26" h="40">
                  <a:moveTo>
                    <a:pt x="3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15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1" name="Freeform 103"/>
            <p:cNvSpPr>
              <a:spLocks noChangeAspect="1"/>
            </p:cNvSpPr>
            <p:nvPr/>
          </p:nvSpPr>
          <p:spPr bwMode="auto">
            <a:xfrm>
              <a:off x="434" y="512"/>
              <a:ext cx="18" cy="3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3"/>
                </a:cxn>
                <a:cxn ang="0">
                  <a:pos x="18" y="8"/>
                </a:cxn>
                <a:cxn ang="0">
                  <a:pos x="18" y="12"/>
                </a:cxn>
                <a:cxn ang="0">
                  <a:pos x="17" y="15"/>
                </a:cxn>
                <a:cxn ang="0">
                  <a:pos x="15" y="19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5" y="27"/>
                </a:cxn>
                <a:cxn ang="0">
                  <a:pos x="16" y="29"/>
                </a:cxn>
                <a:cxn ang="0">
                  <a:pos x="17" y="32"/>
                </a:cxn>
                <a:cxn ang="0">
                  <a:pos x="18" y="34"/>
                </a:cxn>
                <a:cxn ang="0">
                  <a:pos x="12" y="28"/>
                </a:cxn>
                <a:cxn ang="0">
                  <a:pos x="8" y="26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1" y="0"/>
                </a:cxn>
              </a:cxnLst>
              <a:rect l="0" t="0" r="r" b="b"/>
              <a:pathLst>
                <a:path w="18" h="34">
                  <a:moveTo>
                    <a:pt x="11" y="0"/>
                  </a:moveTo>
                  <a:lnTo>
                    <a:pt x="14" y="3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29"/>
                  </a:lnTo>
                  <a:lnTo>
                    <a:pt x="17" y="32"/>
                  </a:lnTo>
                  <a:lnTo>
                    <a:pt x="18" y="34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3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2" name="Freeform 104"/>
            <p:cNvSpPr>
              <a:spLocks noChangeAspect="1"/>
            </p:cNvSpPr>
            <p:nvPr/>
          </p:nvSpPr>
          <p:spPr bwMode="auto">
            <a:xfrm>
              <a:off x="455" y="508"/>
              <a:ext cx="27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4" y="16"/>
                </a:cxn>
                <a:cxn ang="0">
                  <a:pos x="9" y="20"/>
                </a:cxn>
                <a:cxn ang="0">
                  <a:pos x="13" y="20"/>
                </a:cxn>
                <a:cxn ang="0">
                  <a:pos x="17" y="24"/>
                </a:cxn>
                <a:cxn ang="0">
                  <a:pos x="18" y="28"/>
                </a:cxn>
                <a:cxn ang="0">
                  <a:pos x="17" y="31"/>
                </a:cxn>
                <a:cxn ang="0">
                  <a:pos x="16" y="35"/>
                </a:cxn>
                <a:cxn ang="0">
                  <a:pos x="23" y="29"/>
                </a:cxn>
                <a:cxn ang="0">
                  <a:pos x="25" y="24"/>
                </a:cxn>
                <a:cxn ang="0">
                  <a:pos x="27" y="18"/>
                </a:cxn>
                <a:cxn ang="0">
                  <a:pos x="27" y="13"/>
                </a:cxn>
                <a:cxn ang="0">
                  <a:pos x="26" y="8"/>
                </a:cxn>
                <a:cxn ang="0">
                  <a:pos x="23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7" h="35">
                  <a:moveTo>
                    <a:pt x="7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6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6" y="35"/>
                  </a:lnTo>
                  <a:lnTo>
                    <a:pt x="23" y="29"/>
                  </a:lnTo>
                  <a:lnTo>
                    <a:pt x="25" y="24"/>
                  </a:lnTo>
                  <a:lnTo>
                    <a:pt x="27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3" name="Freeform 105"/>
            <p:cNvSpPr>
              <a:spLocks noChangeAspect="1"/>
            </p:cNvSpPr>
            <p:nvPr/>
          </p:nvSpPr>
          <p:spPr bwMode="auto">
            <a:xfrm>
              <a:off x="476" y="506"/>
              <a:ext cx="18" cy="2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18" y="9"/>
                </a:cxn>
                <a:cxn ang="0">
                  <a:pos x="18" y="13"/>
                </a:cxn>
                <a:cxn ang="0">
                  <a:pos x="18" y="15"/>
                </a:cxn>
                <a:cxn ang="0">
                  <a:pos x="16" y="20"/>
                </a:cxn>
                <a:cxn ang="0">
                  <a:pos x="15" y="23"/>
                </a:cxn>
                <a:cxn ang="0">
                  <a:pos x="14" y="25"/>
                </a:cxn>
                <a:cxn ang="0">
                  <a:pos x="12" y="27"/>
                </a:cxn>
                <a:cxn ang="0">
                  <a:pos x="9" y="29"/>
                </a:cxn>
                <a:cxn ang="0">
                  <a:pos x="11" y="25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r" b="b"/>
              <a:pathLst>
                <a:path w="18" h="29">
                  <a:moveTo>
                    <a:pt x="3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20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4" name="Oval 106"/>
            <p:cNvSpPr>
              <a:spLocks noChangeAspect="1" noChangeArrowheads="1"/>
            </p:cNvSpPr>
            <p:nvPr/>
          </p:nvSpPr>
          <p:spPr bwMode="auto">
            <a:xfrm>
              <a:off x="335" y="372"/>
              <a:ext cx="208" cy="1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5" name="Oval 107"/>
            <p:cNvSpPr>
              <a:spLocks noChangeAspect="1" noChangeArrowheads="1"/>
            </p:cNvSpPr>
            <p:nvPr/>
          </p:nvSpPr>
          <p:spPr bwMode="auto">
            <a:xfrm rot="380412">
              <a:off x="435" y="435"/>
              <a:ext cx="41" cy="23"/>
            </a:xfrm>
            <a:prstGeom prst="ellipse">
              <a:avLst/>
            </a:prstGeom>
            <a:solidFill>
              <a:srgbClr val="E8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6" name="Oval 108"/>
            <p:cNvSpPr>
              <a:spLocks noChangeAspect="1" noChangeArrowheads="1"/>
            </p:cNvSpPr>
            <p:nvPr/>
          </p:nvSpPr>
          <p:spPr bwMode="auto">
            <a:xfrm rot="380412">
              <a:off x="440" y="438"/>
              <a:ext cx="33" cy="1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7" name="Oval 109"/>
            <p:cNvSpPr>
              <a:spLocks noChangeAspect="1" noChangeArrowheads="1"/>
            </p:cNvSpPr>
            <p:nvPr/>
          </p:nvSpPr>
          <p:spPr bwMode="auto">
            <a:xfrm>
              <a:off x="468" y="412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8" name="Oval 110"/>
            <p:cNvSpPr>
              <a:spLocks noChangeAspect="1" noChangeArrowheads="1"/>
            </p:cNvSpPr>
            <p:nvPr/>
          </p:nvSpPr>
          <p:spPr bwMode="auto">
            <a:xfrm>
              <a:off x="400" y="400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99" name="Oval 111"/>
            <p:cNvSpPr>
              <a:spLocks noChangeAspect="1" noChangeArrowheads="1"/>
            </p:cNvSpPr>
            <p:nvPr/>
          </p:nvSpPr>
          <p:spPr bwMode="auto">
            <a:xfrm>
              <a:off x="355" y="409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00" name="Oval 112"/>
            <p:cNvSpPr>
              <a:spLocks noChangeAspect="1" noChangeArrowheads="1"/>
            </p:cNvSpPr>
            <p:nvPr/>
          </p:nvSpPr>
          <p:spPr bwMode="auto">
            <a:xfrm>
              <a:off x="481" y="433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01" name="Freeform 113"/>
            <p:cNvSpPr>
              <a:spLocks noChangeAspect="1"/>
            </p:cNvSpPr>
            <p:nvPr/>
          </p:nvSpPr>
          <p:spPr bwMode="auto">
            <a:xfrm>
              <a:off x="388" y="443"/>
              <a:ext cx="11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2" y="8"/>
                </a:cxn>
                <a:cxn ang="0">
                  <a:pos x="22" y="14"/>
                </a:cxn>
                <a:cxn ang="0">
                  <a:pos x="33" y="18"/>
                </a:cxn>
                <a:cxn ang="0">
                  <a:pos x="47" y="22"/>
                </a:cxn>
                <a:cxn ang="0">
                  <a:pos x="63" y="24"/>
                </a:cxn>
                <a:cxn ang="0">
                  <a:pos x="74" y="25"/>
                </a:cxn>
                <a:cxn ang="0">
                  <a:pos x="86" y="25"/>
                </a:cxn>
                <a:cxn ang="0">
                  <a:pos x="99" y="24"/>
                </a:cxn>
                <a:cxn ang="0">
                  <a:pos x="112" y="21"/>
                </a:cxn>
                <a:cxn ang="0">
                  <a:pos x="118" y="20"/>
                </a:cxn>
                <a:cxn ang="0">
                  <a:pos x="101" y="24"/>
                </a:cxn>
                <a:cxn ang="0">
                  <a:pos x="78" y="27"/>
                </a:cxn>
                <a:cxn ang="0">
                  <a:pos x="58" y="25"/>
                </a:cxn>
                <a:cxn ang="0">
                  <a:pos x="43" y="23"/>
                </a:cxn>
                <a:cxn ang="0">
                  <a:pos x="30" y="18"/>
                </a:cxn>
                <a:cxn ang="0">
                  <a:pos x="20" y="14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118" h="27">
                  <a:moveTo>
                    <a:pt x="0" y="0"/>
                  </a:moveTo>
                  <a:lnTo>
                    <a:pt x="4" y="3"/>
                  </a:lnTo>
                  <a:lnTo>
                    <a:pt x="12" y="8"/>
                  </a:lnTo>
                  <a:lnTo>
                    <a:pt x="22" y="14"/>
                  </a:lnTo>
                  <a:lnTo>
                    <a:pt x="33" y="18"/>
                  </a:lnTo>
                  <a:lnTo>
                    <a:pt x="47" y="22"/>
                  </a:lnTo>
                  <a:lnTo>
                    <a:pt x="63" y="24"/>
                  </a:lnTo>
                  <a:lnTo>
                    <a:pt x="74" y="25"/>
                  </a:lnTo>
                  <a:lnTo>
                    <a:pt x="86" y="25"/>
                  </a:lnTo>
                  <a:lnTo>
                    <a:pt x="99" y="24"/>
                  </a:lnTo>
                  <a:lnTo>
                    <a:pt x="112" y="21"/>
                  </a:lnTo>
                  <a:lnTo>
                    <a:pt x="118" y="20"/>
                  </a:lnTo>
                  <a:lnTo>
                    <a:pt x="101" y="24"/>
                  </a:lnTo>
                  <a:lnTo>
                    <a:pt x="78" y="27"/>
                  </a:lnTo>
                  <a:lnTo>
                    <a:pt x="58" y="25"/>
                  </a:lnTo>
                  <a:lnTo>
                    <a:pt x="43" y="23"/>
                  </a:lnTo>
                  <a:lnTo>
                    <a:pt x="30" y="18"/>
                  </a:lnTo>
                  <a:lnTo>
                    <a:pt x="20" y="14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02" name="Oval 114"/>
            <p:cNvSpPr>
              <a:spLocks noChangeAspect="1" noChangeArrowheads="1"/>
            </p:cNvSpPr>
            <p:nvPr/>
          </p:nvSpPr>
          <p:spPr bwMode="auto">
            <a:xfrm>
              <a:off x="403" y="402"/>
              <a:ext cx="44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03" name="Oval 115"/>
            <p:cNvSpPr>
              <a:spLocks noChangeAspect="1" noChangeArrowheads="1"/>
            </p:cNvSpPr>
            <p:nvPr/>
          </p:nvSpPr>
          <p:spPr bwMode="auto">
            <a:xfrm>
              <a:off x="470" y="414"/>
              <a:ext cx="45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0404" name="Group 116"/>
            <p:cNvGrpSpPr>
              <a:grpSpLocks noChangeAspect="1"/>
            </p:cNvGrpSpPr>
            <p:nvPr/>
          </p:nvGrpSpPr>
          <p:grpSpPr bwMode="auto">
            <a:xfrm>
              <a:off x="473" y="425"/>
              <a:ext cx="27" cy="20"/>
              <a:chOff x="475" y="420"/>
              <a:chExt cx="27" cy="20"/>
            </a:xfrm>
          </p:grpSpPr>
          <p:sp>
            <p:nvSpPr>
              <p:cNvPr id="140405" name="Oval 117"/>
              <p:cNvSpPr>
                <a:spLocks noChangeAspect="1" noChangeArrowheads="1"/>
              </p:cNvSpPr>
              <p:nvPr/>
            </p:nvSpPr>
            <p:spPr bwMode="auto">
              <a:xfrm>
                <a:off x="475" y="420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0406" name="Group 118"/>
              <p:cNvGrpSpPr>
                <a:grpSpLocks noChangeAspect="1"/>
              </p:cNvGrpSpPr>
              <p:nvPr/>
            </p:nvGrpSpPr>
            <p:grpSpPr bwMode="auto">
              <a:xfrm>
                <a:off x="483" y="425"/>
                <a:ext cx="13" cy="9"/>
                <a:chOff x="420" y="414"/>
                <a:chExt cx="13" cy="9"/>
              </a:xfrm>
            </p:grpSpPr>
            <p:sp>
              <p:nvSpPr>
                <p:cNvPr id="140407" name="Oval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408" name="Oval 120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0409" name="Group 121"/>
            <p:cNvGrpSpPr>
              <a:grpSpLocks noChangeAspect="1"/>
            </p:cNvGrpSpPr>
            <p:nvPr/>
          </p:nvGrpSpPr>
          <p:grpSpPr bwMode="auto">
            <a:xfrm>
              <a:off x="417" y="414"/>
              <a:ext cx="27" cy="20"/>
              <a:chOff x="412" y="409"/>
              <a:chExt cx="27" cy="20"/>
            </a:xfrm>
          </p:grpSpPr>
          <p:sp>
            <p:nvSpPr>
              <p:cNvPr id="140410" name="Oval 122"/>
              <p:cNvSpPr>
                <a:spLocks noChangeAspect="1" noChangeArrowheads="1"/>
              </p:cNvSpPr>
              <p:nvPr/>
            </p:nvSpPr>
            <p:spPr bwMode="auto">
              <a:xfrm>
                <a:off x="412" y="409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0411" name="Group 123"/>
              <p:cNvGrpSpPr>
                <a:grpSpLocks noChangeAspect="1"/>
              </p:cNvGrpSpPr>
              <p:nvPr/>
            </p:nvGrpSpPr>
            <p:grpSpPr bwMode="auto">
              <a:xfrm>
                <a:off x="419" y="414"/>
                <a:ext cx="13" cy="9"/>
                <a:chOff x="420" y="414"/>
                <a:chExt cx="13" cy="9"/>
              </a:xfrm>
            </p:grpSpPr>
            <p:sp>
              <p:nvSpPr>
                <p:cNvPr id="140412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413" name="Oval 125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0414" name="Freeform 126"/>
            <p:cNvSpPr>
              <a:spLocks noChangeAspect="1"/>
            </p:cNvSpPr>
            <p:nvPr/>
          </p:nvSpPr>
          <p:spPr bwMode="auto">
            <a:xfrm>
              <a:off x="415" y="461"/>
              <a:ext cx="4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4" y="19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4" y="25"/>
                </a:cxn>
                <a:cxn ang="0">
                  <a:pos x="21" y="24"/>
                </a:cxn>
                <a:cxn ang="0">
                  <a:pos x="25" y="22"/>
                </a:cxn>
                <a:cxn ang="0">
                  <a:pos x="28" y="18"/>
                </a:cxn>
                <a:cxn ang="0">
                  <a:pos x="31" y="15"/>
                </a:cxn>
                <a:cxn ang="0">
                  <a:pos x="38" y="12"/>
                </a:cxn>
                <a:cxn ang="0">
                  <a:pos x="44" y="10"/>
                </a:cxn>
                <a:cxn ang="0">
                  <a:pos x="19" y="7"/>
                </a:cxn>
                <a:cxn ang="0">
                  <a:pos x="1" y="0"/>
                </a:cxn>
              </a:cxnLst>
              <a:rect l="0" t="0" r="r" b="b"/>
              <a:pathLst>
                <a:path w="44" h="25">
                  <a:moveTo>
                    <a:pt x="1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21" y="24"/>
                  </a:lnTo>
                  <a:lnTo>
                    <a:pt x="25" y="22"/>
                  </a:lnTo>
                  <a:lnTo>
                    <a:pt x="28" y="18"/>
                  </a:lnTo>
                  <a:lnTo>
                    <a:pt x="31" y="15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19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15" name="Freeform 127"/>
            <p:cNvSpPr>
              <a:spLocks noChangeAspect="1"/>
            </p:cNvSpPr>
            <p:nvPr/>
          </p:nvSpPr>
          <p:spPr bwMode="auto">
            <a:xfrm>
              <a:off x="417" y="463"/>
              <a:ext cx="33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9"/>
                </a:cxn>
                <a:cxn ang="0">
                  <a:pos x="3" y="15"/>
                </a:cxn>
                <a:cxn ang="0">
                  <a:pos x="7" y="19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22" y="17"/>
                </a:cxn>
                <a:cxn ang="0">
                  <a:pos x="26" y="13"/>
                </a:cxn>
                <a:cxn ang="0">
                  <a:pos x="31" y="9"/>
                </a:cxn>
                <a:cxn ang="0">
                  <a:pos x="33" y="8"/>
                </a:cxn>
                <a:cxn ang="0">
                  <a:pos x="19" y="7"/>
                </a:cxn>
                <a:cxn ang="0">
                  <a:pos x="13" y="5"/>
                </a:cxn>
                <a:cxn ang="0">
                  <a:pos x="4" y="2"/>
                </a:cxn>
                <a:cxn ang="0">
                  <a:pos x="1" y="0"/>
                </a:cxn>
              </a:cxnLst>
              <a:rect l="0" t="0" r="r" b="b"/>
              <a:pathLst>
                <a:path w="33" h="2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7"/>
                  </a:lnTo>
                  <a:lnTo>
                    <a:pt x="26" y="13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416" name="Freeform 128"/>
            <p:cNvSpPr>
              <a:spLocks noChangeAspect="1"/>
            </p:cNvSpPr>
            <p:nvPr/>
          </p:nvSpPr>
          <p:spPr bwMode="auto">
            <a:xfrm>
              <a:off x="418" y="469"/>
              <a:ext cx="2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21" y="11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4" y="12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14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1" y="11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9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94" name="Rectangle 70"/>
          <p:cNvSpPr>
            <a:spLocks noChangeArrowheads="1"/>
          </p:cNvSpPr>
          <p:nvPr/>
        </p:nvSpPr>
        <p:spPr bwMode="auto">
          <a:xfrm>
            <a:off x="49213" y="26988"/>
            <a:ext cx="9144000" cy="6858000"/>
          </a:xfrm>
          <a:prstGeom prst="rect">
            <a:avLst/>
          </a:prstGeom>
          <a:gradFill rotWithShape="1">
            <a:gsLst>
              <a:gs pos="0">
                <a:srgbClr val="99EFEF"/>
              </a:gs>
              <a:gs pos="100000">
                <a:srgbClr val="FFFF00"/>
              </a:gs>
            </a:gsLst>
            <a:lin ang="5400000" scaled="1"/>
          </a:gradFill>
          <a:ln w="7620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92088" y="196850"/>
            <a:ext cx="1716087" cy="1431925"/>
            <a:chOff x="289" y="335"/>
            <a:chExt cx="301" cy="215"/>
          </a:xfrm>
        </p:grpSpPr>
        <p:sp>
          <p:nvSpPr>
            <p:cNvPr id="129027" name="Freeform 3"/>
            <p:cNvSpPr>
              <a:spLocks noChangeAspect="1"/>
            </p:cNvSpPr>
            <p:nvPr/>
          </p:nvSpPr>
          <p:spPr bwMode="auto">
            <a:xfrm>
              <a:off x="289" y="410"/>
              <a:ext cx="60" cy="17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54" y="10"/>
                </a:cxn>
                <a:cxn ang="0">
                  <a:pos x="49" y="5"/>
                </a:cxn>
                <a:cxn ang="0">
                  <a:pos x="44" y="0"/>
                </a:cxn>
                <a:cxn ang="0">
                  <a:pos x="14" y="9"/>
                </a:cxn>
                <a:cxn ang="0">
                  <a:pos x="3" y="8"/>
                </a:cxn>
                <a:cxn ang="0">
                  <a:pos x="14" y="14"/>
                </a:cxn>
                <a:cxn ang="0">
                  <a:pos x="20" y="17"/>
                </a:cxn>
                <a:cxn ang="0">
                  <a:pos x="60" y="14"/>
                </a:cxn>
              </a:cxnLst>
              <a:rect l="0" t="0" r="r" b="b"/>
              <a:pathLst>
                <a:path w="60" h="17">
                  <a:moveTo>
                    <a:pt x="60" y="14"/>
                  </a:moveTo>
                  <a:cubicBezTo>
                    <a:pt x="58" y="13"/>
                    <a:pt x="56" y="11"/>
                    <a:pt x="54" y="10"/>
                  </a:cubicBezTo>
                  <a:cubicBezTo>
                    <a:pt x="53" y="7"/>
                    <a:pt x="52" y="6"/>
                    <a:pt x="49" y="5"/>
                  </a:cubicBezTo>
                  <a:cubicBezTo>
                    <a:pt x="48" y="2"/>
                    <a:pt x="47" y="1"/>
                    <a:pt x="44" y="0"/>
                  </a:cubicBezTo>
                  <a:cubicBezTo>
                    <a:pt x="30" y="1"/>
                    <a:pt x="25" y="5"/>
                    <a:pt x="14" y="9"/>
                  </a:cubicBezTo>
                  <a:cubicBezTo>
                    <a:pt x="10" y="9"/>
                    <a:pt x="0" y="6"/>
                    <a:pt x="3" y="8"/>
                  </a:cubicBezTo>
                  <a:cubicBezTo>
                    <a:pt x="7" y="10"/>
                    <a:pt x="10" y="12"/>
                    <a:pt x="14" y="14"/>
                  </a:cubicBezTo>
                  <a:cubicBezTo>
                    <a:pt x="16" y="15"/>
                    <a:pt x="20" y="17"/>
                    <a:pt x="20" y="17"/>
                  </a:cubicBezTo>
                  <a:cubicBezTo>
                    <a:pt x="28" y="16"/>
                    <a:pt x="54" y="11"/>
                    <a:pt x="6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28" name="Freeform 4"/>
            <p:cNvSpPr>
              <a:spLocks noChangeAspect="1"/>
            </p:cNvSpPr>
            <p:nvPr/>
          </p:nvSpPr>
          <p:spPr bwMode="auto">
            <a:xfrm rot="-335961">
              <a:off x="291" y="421"/>
              <a:ext cx="62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2" y="20"/>
                </a:cxn>
                <a:cxn ang="0">
                  <a:pos x="58" y="17"/>
                </a:cxn>
                <a:cxn ang="0">
                  <a:pos x="52" y="4"/>
                </a:cxn>
                <a:cxn ang="0">
                  <a:pos x="41" y="0"/>
                </a:cxn>
                <a:cxn ang="0">
                  <a:pos x="0" y="6"/>
                </a:cxn>
              </a:cxnLst>
              <a:rect l="0" t="0" r="r" b="b"/>
              <a:pathLst>
                <a:path w="62" h="20">
                  <a:moveTo>
                    <a:pt x="0" y="6"/>
                  </a:moveTo>
                  <a:cubicBezTo>
                    <a:pt x="6" y="15"/>
                    <a:pt x="10" y="19"/>
                    <a:pt x="22" y="20"/>
                  </a:cubicBezTo>
                  <a:cubicBezTo>
                    <a:pt x="35" y="19"/>
                    <a:pt x="45" y="18"/>
                    <a:pt x="58" y="17"/>
                  </a:cubicBezTo>
                  <a:cubicBezTo>
                    <a:pt x="62" y="15"/>
                    <a:pt x="55" y="6"/>
                    <a:pt x="52" y="4"/>
                  </a:cubicBezTo>
                  <a:cubicBezTo>
                    <a:pt x="49" y="1"/>
                    <a:pt x="45" y="1"/>
                    <a:pt x="41" y="0"/>
                  </a:cubicBezTo>
                  <a:cubicBezTo>
                    <a:pt x="19" y="3"/>
                    <a:pt x="27" y="7"/>
                    <a:pt x="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29" name="Freeform 5"/>
            <p:cNvSpPr>
              <a:spLocks noChangeAspect="1"/>
            </p:cNvSpPr>
            <p:nvPr/>
          </p:nvSpPr>
          <p:spPr bwMode="auto">
            <a:xfrm>
              <a:off x="298" y="441"/>
              <a:ext cx="52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37" y="12"/>
                </a:cxn>
                <a:cxn ang="0">
                  <a:pos x="49" y="5"/>
                </a:cxn>
                <a:cxn ang="0">
                  <a:pos x="34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0" y="13"/>
                </a:cxn>
              </a:cxnLst>
              <a:rect l="0" t="0" r="r" b="b"/>
              <a:pathLst>
                <a:path w="49" h="15">
                  <a:moveTo>
                    <a:pt x="0" y="13"/>
                  </a:moveTo>
                  <a:cubicBezTo>
                    <a:pt x="5" y="11"/>
                    <a:pt x="7" y="11"/>
                    <a:pt x="13" y="12"/>
                  </a:cubicBezTo>
                  <a:cubicBezTo>
                    <a:pt x="22" y="15"/>
                    <a:pt x="18" y="14"/>
                    <a:pt x="37" y="12"/>
                  </a:cubicBezTo>
                  <a:cubicBezTo>
                    <a:pt x="42" y="11"/>
                    <a:pt x="49" y="5"/>
                    <a:pt x="49" y="5"/>
                  </a:cubicBezTo>
                  <a:cubicBezTo>
                    <a:pt x="45" y="3"/>
                    <a:pt x="39" y="2"/>
                    <a:pt x="34" y="0"/>
                  </a:cubicBezTo>
                  <a:cubicBezTo>
                    <a:pt x="28" y="0"/>
                    <a:pt x="23" y="0"/>
                    <a:pt x="17" y="1"/>
                  </a:cubicBezTo>
                  <a:cubicBezTo>
                    <a:pt x="15" y="1"/>
                    <a:pt x="11" y="3"/>
                    <a:pt x="11" y="3"/>
                  </a:cubicBezTo>
                  <a:cubicBezTo>
                    <a:pt x="9" y="7"/>
                    <a:pt x="4" y="13"/>
                    <a:pt x="0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0" name="Freeform 6"/>
            <p:cNvSpPr>
              <a:spLocks noChangeAspect="1"/>
            </p:cNvSpPr>
            <p:nvPr/>
          </p:nvSpPr>
          <p:spPr bwMode="auto">
            <a:xfrm>
              <a:off x="317" y="468"/>
              <a:ext cx="34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5"/>
                </a:cxn>
                <a:cxn ang="0">
                  <a:pos x="10" y="13"/>
                </a:cxn>
                <a:cxn ang="0">
                  <a:pos x="14" y="9"/>
                </a:cxn>
                <a:cxn ang="0">
                  <a:pos x="16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3" y="5"/>
                </a:cxn>
                <a:cxn ang="0">
                  <a:pos x="34" y="10"/>
                </a:cxn>
                <a:cxn ang="0">
                  <a:pos x="33" y="15"/>
                </a:cxn>
                <a:cxn ang="0">
                  <a:pos x="28" y="17"/>
                </a:cxn>
                <a:cxn ang="0">
                  <a:pos x="22" y="18"/>
                </a:cxn>
                <a:cxn ang="0">
                  <a:pos x="17" y="18"/>
                </a:cxn>
                <a:cxn ang="0">
                  <a:pos x="10" y="17"/>
                </a:cxn>
                <a:cxn ang="0">
                  <a:pos x="0" y="15"/>
                </a:cxn>
              </a:cxnLst>
              <a:rect l="0" t="0" r="r" b="b"/>
              <a:pathLst>
                <a:path w="34" h="18">
                  <a:moveTo>
                    <a:pt x="0" y="15"/>
                  </a:moveTo>
                  <a:lnTo>
                    <a:pt x="6" y="15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4" y="10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2" y="18"/>
                  </a:lnTo>
                  <a:lnTo>
                    <a:pt x="17" y="18"/>
                  </a:lnTo>
                  <a:lnTo>
                    <a:pt x="10" y="17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1" name="Freeform 7"/>
            <p:cNvSpPr>
              <a:spLocks noChangeAspect="1"/>
            </p:cNvSpPr>
            <p:nvPr/>
          </p:nvSpPr>
          <p:spPr bwMode="auto">
            <a:xfrm>
              <a:off x="302" y="458"/>
              <a:ext cx="44" cy="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7" y="22"/>
                </a:cxn>
                <a:cxn ang="0">
                  <a:pos x="27" y="21"/>
                </a:cxn>
                <a:cxn ang="0">
                  <a:pos x="34" y="19"/>
                </a:cxn>
                <a:cxn ang="0">
                  <a:pos x="38" y="16"/>
                </a:cxn>
                <a:cxn ang="0">
                  <a:pos x="43" y="13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6" y="2"/>
                </a:cxn>
                <a:cxn ang="0">
                  <a:pos x="22" y="4"/>
                </a:cxn>
                <a:cxn ang="0">
                  <a:pos x="19" y="7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0" y="13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lnTo>
                    <a:pt x="4" y="17"/>
                  </a:lnTo>
                  <a:lnTo>
                    <a:pt x="9" y="20"/>
                  </a:lnTo>
                  <a:lnTo>
                    <a:pt x="17" y="22"/>
                  </a:lnTo>
                  <a:lnTo>
                    <a:pt x="27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3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2" name="Freeform 8"/>
            <p:cNvSpPr>
              <a:spLocks noChangeAspect="1"/>
            </p:cNvSpPr>
            <p:nvPr/>
          </p:nvSpPr>
          <p:spPr bwMode="auto">
            <a:xfrm>
              <a:off x="326" y="487"/>
              <a:ext cx="41" cy="1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5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7" y="3"/>
                </a:cxn>
                <a:cxn ang="0">
                  <a:pos x="41" y="6"/>
                </a:cxn>
                <a:cxn ang="0">
                  <a:pos x="41" y="10"/>
                </a:cxn>
                <a:cxn ang="0">
                  <a:pos x="39" y="16"/>
                </a:cxn>
                <a:cxn ang="0">
                  <a:pos x="31" y="19"/>
                </a:cxn>
                <a:cxn ang="0">
                  <a:pos x="24" y="19"/>
                </a:cxn>
                <a:cxn ang="0">
                  <a:pos x="17" y="18"/>
                </a:cxn>
                <a:cxn ang="0">
                  <a:pos x="12" y="18"/>
                </a:cxn>
                <a:cxn ang="0">
                  <a:pos x="5" y="16"/>
                </a:cxn>
                <a:cxn ang="0">
                  <a:pos x="0" y="15"/>
                </a:cxn>
              </a:cxnLst>
              <a:rect l="0" t="0" r="r" b="b"/>
              <a:pathLst>
                <a:path w="41" h="19">
                  <a:moveTo>
                    <a:pt x="0" y="15"/>
                  </a:moveTo>
                  <a:lnTo>
                    <a:pt x="2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1" y="6"/>
                  </a:lnTo>
                  <a:lnTo>
                    <a:pt x="41" y="10"/>
                  </a:lnTo>
                  <a:lnTo>
                    <a:pt x="39" y="16"/>
                  </a:lnTo>
                  <a:lnTo>
                    <a:pt x="31" y="19"/>
                  </a:lnTo>
                  <a:lnTo>
                    <a:pt x="24" y="19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5" y="16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3" name="Freeform 9"/>
            <p:cNvSpPr>
              <a:spLocks noChangeAspect="1"/>
            </p:cNvSpPr>
            <p:nvPr/>
          </p:nvSpPr>
          <p:spPr bwMode="auto">
            <a:xfrm>
              <a:off x="334" y="495"/>
              <a:ext cx="4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5"/>
                </a:cxn>
                <a:cxn ang="0">
                  <a:pos x="5" y="19"/>
                </a:cxn>
                <a:cxn ang="0">
                  <a:pos x="11" y="13"/>
                </a:cxn>
                <a:cxn ang="0">
                  <a:pos x="20" y="6"/>
                </a:cxn>
                <a:cxn ang="0">
                  <a:pos x="27" y="3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41" y="3"/>
                </a:cxn>
                <a:cxn ang="0">
                  <a:pos x="43" y="7"/>
                </a:cxn>
                <a:cxn ang="0">
                  <a:pos x="41" y="13"/>
                </a:cxn>
                <a:cxn ang="0">
                  <a:pos x="36" y="16"/>
                </a:cxn>
                <a:cxn ang="0">
                  <a:pos x="31" y="19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11" y="23"/>
                </a:cxn>
                <a:cxn ang="0">
                  <a:pos x="5" y="27"/>
                </a:cxn>
                <a:cxn ang="0">
                  <a:pos x="0" y="29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lnTo>
                    <a:pt x="1" y="25"/>
                  </a:lnTo>
                  <a:lnTo>
                    <a:pt x="5" y="19"/>
                  </a:lnTo>
                  <a:lnTo>
                    <a:pt x="11" y="13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11" y="23"/>
                  </a:lnTo>
                  <a:lnTo>
                    <a:pt x="5" y="27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4" name="Freeform 10"/>
            <p:cNvSpPr>
              <a:spLocks noChangeAspect="1"/>
            </p:cNvSpPr>
            <p:nvPr/>
          </p:nvSpPr>
          <p:spPr bwMode="auto">
            <a:xfrm>
              <a:off x="367" y="497"/>
              <a:ext cx="24" cy="30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3" y="29"/>
                </a:cxn>
                <a:cxn ang="0">
                  <a:pos x="4" y="25"/>
                </a:cxn>
                <a:cxn ang="0">
                  <a:pos x="4" y="20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3" y="5"/>
                </a:cxn>
                <a:cxn ang="0">
                  <a:pos x="24" y="12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6" y="26"/>
                </a:cxn>
                <a:cxn ang="0">
                  <a:pos x="9" y="29"/>
                </a:cxn>
                <a:cxn ang="0">
                  <a:pos x="1" y="30"/>
                </a:cxn>
              </a:cxnLst>
              <a:rect l="0" t="0" r="r" b="b"/>
              <a:pathLst>
                <a:path w="24" h="30">
                  <a:moveTo>
                    <a:pt x="1" y="30"/>
                  </a:moveTo>
                  <a:lnTo>
                    <a:pt x="3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16" y="26"/>
                  </a:lnTo>
                  <a:lnTo>
                    <a:pt x="9" y="29"/>
                  </a:lnTo>
                  <a:lnTo>
                    <a:pt x="1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5" name="Freeform 11"/>
            <p:cNvSpPr>
              <a:spLocks noChangeAspect="1"/>
            </p:cNvSpPr>
            <p:nvPr/>
          </p:nvSpPr>
          <p:spPr bwMode="auto">
            <a:xfrm>
              <a:off x="328" y="390"/>
              <a:ext cx="37" cy="17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26" y="17"/>
                </a:cxn>
                <a:cxn ang="0">
                  <a:pos x="15" y="16"/>
                </a:cxn>
                <a:cxn ang="0">
                  <a:pos x="7" y="12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30" y="3"/>
                </a:cxn>
                <a:cxn ang="0">
                  <a:pos x="35" y="6"/>
                </a:cxn>
                <a:cxn ang="0">
                  <a:pos x="37" y="16"/>
                </a:cxn>
              </a:cxnLst>
              <a:rect l="0" t="0" r="r" b="b"/>
              <a:pathLst>
                <a:path w="37" h="17">
                  <a:moveTo>
                    <a:pt x="37" y="16"/>
                  </a:moveTo>
                  <a:lnTo>
                    <a:pt x="26" y="17"/>
                  </a:lnTo>
                  <a:lnTo>
                    <a:pt x="15" y="16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7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6" name="Freeform 12"/>
            <p:cNvSpPr>
              <a:spLocks noChangeAspect="1"/>
            </p:cNvSpPr>
            <p:nvPr/>
          </p:nvSpPr>
          <p:spPr bwMode="auto">
            <a:xfrm>
              <a:off x="332" y="366"/>
              <a:ext cx="4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4" y="8"/>
                </a:cxn>
                <a:cxn ang="0">
                  <a:pos x="29" y="14"/>
                </a:cxn>
                <a:cxn ang="0">
                  <a:pos x="35" y="19"/>
                </a:cxn>
                <a:cxn ang="0">
                  <a:pos x="40" y="24"/>
                </a:cxn>
                <a:cxn ang="0">
                  <a:pos x="40" y="29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19" y="29"/>
                </a:cxn>
                <a:cxn ang="0">
                  <a:pos x="13" y="21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40" h="37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4" y="8"/>
                  </a:lnTo>
                  <a:lnTo>
                    <a:pt x="29" y="14"/>
                  </a:lnTo>
                  <a:lnTo>
                    <a:pt x="35" y="19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19" y="29"/>
                  </a:lnTo>
                  <a:lnTo>
                    <a:pt x="13" y="21"/>
                  </a:lnTo>
                  <a:lnTo>
                    <a:pt x="9" y="16"/>
                  </a:ln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7" name="Freeform 13"/>
            <p:cNvSpPr>
              <a:spLocks noChangeAspect="1"/>
            </p:cNvSpPr>
            <p:nvPr/>
          </p:nvSpPr>
          <p:spPr bwMode="auto">
            <a:xfrm>
              <a:off x="357" y="356"/>
              <a:ext cx="26" cy="40"/>
            </a:xfrm>
            <a:custGeom>
              <a:avLst/>
              <a:gdLst/>
              <a:ahLst/>
              <a:cxnLst>
                <a:cxn ang="0">
                  <a:pos x="25" y="35"/>
                </a:cxn>
                <a:cxn ang="0">
                  <a:pos x="26" y="26"/>
                </a:cxn>
                <a:cxn ang="0">
                  <a:pos x="25" y="19"/>
                </a:cxn>
                <a:cxn ang="0">
                  <a:pos x="19" y="13"/>
                </a:cxn>
                <a:cxn ang="0">
                  <a:pos x="13" y="9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1" y="21"/>
                </a:cxn>
                <a:cxn ang="0">
                  <a:pos x="4" y="32"/>
                </a:cxn>
                <a:cxn ang="0">
                  <a:pos x="10" y="36"/>
                </a:cxn>
                <a:cxn ang="0">
                  <a:pos x="19" y="40"/>
                </a:cxn>
                <a:cxn ang="0">
                  <a:pos x="25" y="35"/>
                </a:cxn>
              </a:cxnLst>
              <a:rect l="0" t="0" r="r" b="b"/>
              <a:pathLst>
                <a:path w="26" h="40">
                  <a:moveTo>
                    <a:pt x="25" y="35"/>
                  </a:moveTo>
                  <a:lnTo>
                    <a:pt x="26" y="26"/>
                  </a:lnTo>
                  <a:lnTo>
                    <a:pt x="25" y="19"/>
                  </a:lnTo>
                  <a:lnTo>
                    <a:pt x="19" y="13"/>
                  </a:lnTo>
                  <a:lnTo>
                    <a:pt x="13" y="9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9" y="40"/>
                  </a:lnTo>
                  <a:lnTo>
                    <a:pt x="25" y="3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8" name="Freeform 14"/>
            <p:cNvSpPr>
              <a:spLocks noChangeAspect="1"/>
            </p:cNvSpPr>
            <p:nvPr/>
          </p:nvSpPr>
          <p:spPr bwMode="auto">
            <a:xfrm>
              <a:off x="395" y="345"/>
              <a:ext cx="33" cy="3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6" y="11"/>
                </a:cxn>
                <a:cxn ang="0">
                  <a:pos x="22" y="13"/>
                </a:cxn>
                <a:cxn ang="0">
                  <a:pos x="27" y="16"/>
                </a:cxn>
                <a:cxn ang="0">
                  <a:pos x="29" y="21"/>
                </a:cxn>
                <a:cxn ang="0">
                  <a:pos x="33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7" y="35"/>
                </a:cxn>
                <a:cxn ang="0">
                  <a:pos x="2" y="24"/>
                </a:cxn>
              </a:cxnLst>
              <a:rect l="0" t="0" r="r" b="b"/>
              <a:pathLst>
                <a:path w="33" h="35">
                  <a:moveTo>
                    <a:pt x="2" y="24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33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7" y="35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9" name="Freeform 15"/>
            <p:cNvSpPr>
              <a:spLocks noChangeAspect="1"/>
            </p:cNvSpPr>
            <p:nvPr/>
          </p:nvSpPr>
          <p:spPr bwMode="auto">
            <a:xfrm>
              <a:off x="386" y="355"/>
              <a:ext cx="27" cy="27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7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4" y="11"/>
                </a:cxn>
                <a:cxn ang="0">
                  <a:pos x="18" y="12"/>
                </a:cxn>
                <a:cxn ang="0">
                  <a:pos x="22" y="15"/>
                </a:cxn>
                <a:cxn ang="0">
                  <a:pos x="24" y="18"/>
                </a:cxn>
                <a:cxn ang="0">
                  <a:pos x="27" y="24"/>
                </a:cxn>
                <a:cxn ang="0">
                  <a:pos x="24" y="27"/>
                </a:cxn>
                <a:cxn ang="0">
                  <a:pos x="12" y="26"/>
                </a:cxn>
              </a:cxnLst>
              <a:rect l="0" t="0" r="r" b="b"/>
              <a:pathLst>
                <a:path w="27" h="27">
                  <a:moveTo>
                    <a:pt x="12" y="26"/>
                  </a:moveTo>
                  <a:lnTo>
                    <a:pt x="7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5"/>
                  </a:lnTo>
                  <a:lnTo>
                    <a:pt x="4" y="0"/>
                  </a:lnTo>
                  <a:lnTo>
                    <a:pt x="3" y="6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12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0" name="Freeform 16"/>
            <p:cNvSpPr>
              <a:spLocks noChangeAspect="1"/>
            </p:cNvSpPr>
            <p:nvPr/>
          </p:nvSpPr>
          <p:spPr bwMode="auto">
            <a:xfrm>
              <a:off x="439" y="335"/>
              <a:ext cx="50" cy="4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7" y="6"/>
                </a:cxn>
                <a:cxn ang="0">
                  <a:pos x="10" y="11"/>
                </a:cxn>
                <a:cxn ang="0">
                  <a:pos x="4" y="17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3" y="41"/>
                </a:cxn>
                <a:cxn ang="0">
                  <a:pos x="11" y="44"/>
                </a:cxn>
                <a:cxn ang="0">
                  <a:pos x="19" y="42"/>
                </a:cxn>
                <a:cxn ang="0">
                  <a:pos x="25" y="39"/>
                </a:cxn>
                <a:cxn ang="0">
                  <a:pos x="38" y="46"/>
                </a:cxn>
                <a:cxn ang="0">
                  <a:pos x="44" y="40"/>
                </a:cxn>
                <a:cxn ang="0">
                  <a:pos x="50" y="32"/>
                </a:cxn>
                <a:cxn ang="0">
                  <a:pos x="50" y="26"/>
                </a:cxn>
                <a:cxn ang="0">
                  <a:pos x="47" y="21"/>
                </a:cxn>
                <a:cxn ang="0">
                  <a:pos x="43" y="15"/>
                </a:cxn>
                <a:cxn ang="0">
                  <a:pos x="42" y="8"/>
                </a:cxn>
                <a:cxn ang="0">
                  <a:pos x="45" y="2"/>
                </a:cxn>
                <a:cxn ang="0">
                  <a:pos x="39" y="8"/>
                </a:cxn>
                <a:cxn ang="0">
                  <a:pos x="32" y="14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29" y="28"/>
                </a:cxn>
                <a:cxn ang="0">
                  <a:pos x="26" y="25"/>
                </a:cxn>
                <a:cxn ang="0">
                  <a:pos x="24" y="19"/>
                </a:cxn>
                <a:cxn ang="0">
                  <a:pos x="23" y="12"/>
                </a:cxn>
                <a:cxn ang="0">
                  <a:pos x="23" y="3"/>
                </a:cxn>
                <a:cxn ang="0">
                  <a:pos x="24" y="0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lnTo>
                    <a:pt x="17" y="6"/>
                  </a:lnTo>
                  <a:lnTo>
                    <a:pt x="10" y="11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11" y="44"/>
                  </a:lnTo>
                  <a:lnTo>
                    <a:pt x="19" y="42"/>
                  </a:lnTo>
                  <a:lnTo>
                    <a:pt x="25" y="39"/>
                  </a:lnTo>
                  <a:lnTo>
                    <a:pt x="38" y="46"/>
                  </a:lnTo>
                  <a:lnTo>
                    <a:pt x="44" y="40"/>
                  </a:lnTo>
                  <a:lnTo>
                    <a:pt x="50" y="32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5"/>
                  </a:lnTo>
                  <a:lnTo>
                    <a:pt x="42" y="8"/>
                  </a:lnTo>
                  <a:lnTo>
                    <a:pt x="45" y="2"/>
                  </a:lnTo>
                  <a:lnTo>
                    <a:pt x="39" y="8"/>
                  </a:lnTo>
                  <a:lnTo>
                    <a:pt x="32" y="14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25"/>
                  </a:lnTo>
                  <a:lnTo>
                    <a:pt x="24" y="19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1" name="Freeform 17"/>
            <p:cNvSpPr>
              <a:spLocks noChangeAspect="1"/>
            </p:cNvSpPr>
            <p:nvPr/>
          </p:nvSpPr>
          <p:spPr bwMode="auto">
            <a:xfrm>
              <a:off x="428" y="341"/>
              <a:ext cx="16" cy="36"/>
            </a:xfrm>
            <a:custGeom>
              <a:avLst/>
              <a:gdLst/>
              <a:ahLst/>
              <a:cxnLst>
                <a:cxn ang="0">
                  <a:pos x="7" y="36"/>
                </a:cxn>
                <a:cxn ang="0">
                  <a:pos x="4" y="32"/>
                </a:cxn>
                <a:cxn ang="0">
                  <a:pos x="1" y="27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16" y="17"/>
                </a:cxn>
                <a:cxn ang="0">
                  <a:pos x="16" y="25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6"/>
                </a:cxn>
              </a:cxnLst>
              <a:rect l="0" t="0" r="r" b="b"/>
              <a:pathLst>
                <a:path w="16" h="36">
                  <a:moveTo>
                    <a:pt x="7" y="36"/>
                  </a:moveTo>
                  <a:lnTo>
                    <a:pt x="4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0"/>
                  </a:lnTo>
                  <a:lnTo>
                    <a:pt x="8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5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2" name="Freeform 18"/>
            <p:cNvSpPr>
              <a:spLocks noChangeAspect="1"/>
            </p:cNvSpPr>
            <p:nvPr/>
          </p:nvSpPr>
          <p:spPr bwMode="auto">
            <a:xfrm>
              <a:off x="487" y="358"/>
              <a:ext cx="65" cy="4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21"/>
                </a:cxn>
                <a:cxn ang="0">
                  <a:pos x="9" y="11"/>
                </a:cxn>
                <a:cxn ang="0">
                  <a:pos x="14" y="8"/>
                </a:cxn>
                <a:cxn ang="0">
                  <a:pos x="17" y="5"/>
                </a:cxn>
                <a:cxn ang="0">
                  <a:pos x="21" y="3"/>
                </a:cxn>
                <a:cxn ang="0">
                  <a:pos x="26" y="3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1" y="5"/>
                </a:cxn>
                <a:cxn ang="0">
                  <a:pos x="29" y="10"/>
                </a:cxn>
                <a:cxn ang="0">
                  <a:pos x="29" y="13"/>
                </a:cxn>
                <a:cxn ang="0">
                  <a:pos x="29" y="17"/>
                </a:cxn>
                <a:cxn ang="0">
                  <a:pos x="31" y="18"/>
                </a:cxn>
                <a:cxn ang="0">
                  <a:pos x="33" y="18"/>
                </a:cxn>
                <a:cxn ang="0">
                  <a:pos x="37" y="19"/>
                </a:cxn>
                <a:cxn ang="0">
                  <a:pos x="40" y="17"/>
                </a:cxn>
                <a:cxn ang="0">
                  <a:pos x="45" y="17"/>
                </a:cxn>
                <a:cxn ang="0">
                  <a:pos x="48" y="16"/>
                </a:cxn>
                <a:cxn ang="0">
                  <a:pos x="53" y="14"/>
                </a:cxn>
                <a:cxn ang="0">
                  <a:pos x="56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6"/>
                </a:cxn>
                <a:cxn ang="0">
                  <a:pos x="64" y="11"/>
                </a:cxn>
                <a:cxn ang="0">
                  <a:pos x="62" y="14"/>
                </a:cxn>
                <a:cxn ang="0">
                  <a:pos x="60" y="18"/>
                </a:cxn>
                <a:cxn ang="0">
                  <a:pos x="57" y="23"/>
                </a:cxn>
                <a:cxn ang="0">
                  <a:pos x="55" y="26"/>
                </a:cxn>
                <a:cxn ang="0">
                  <a:pos x="52" y="28"/>
                </a:cxn>
                <a:cxn ang="0">
                  <a:pos x="48" y="30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31" y="35"/>
                </a:cxn>
                <a:cxn ang="0">
                  <a:pos x="28" y="40"/>
                </a:cxn>
                <a:cxn ang="0">
                  <a:pos x="26" y="43"/>
                </a:cxn>
                <a:cxn ang="0">
                  <a:pos x="24" y="44"/>
                </a:cxn>
                <a:cxn ang="0">
                  <a:pos x="0" y="30"/>
                </a:cxn>
              </a:cxnLst>
              <a:rect l="0" t="0" r="r" b="b"/>
              <a:pathLst>
                <a:path w="65" h="44">
                  <a:moveTo>
                    <a:pt x="0" y="30"/>
                  </a:moveTo>
                  <a:lnTo>
                    <a:pt x="4" y="21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2"/>
                  </a:lnTo>
                  <a:lnTo>
                    <a:pt x="65" y="0"/>
                  </a:lnTo>
                  <a:lnTo>
                    <a:pt x="65" y="6"/>
                  </a:lnTo>
                  <a:lnTo>
                    <a:pt x="64" y="11"/>
                  </a:lnTo>
                  <a:lnTo>
                    <a:pt x="62" y="14"/>
                  </a:lnTo>
                  <a:lnTo>
                    <a:pt x="60" y="18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40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3" name="Freeform 19"/>
            <p:cNvSpPr>
              <a:spLocks noChangeAspect="1"/>
            </p:cNvSpPr>
            <p:nvPr/>
          </p:nvSpPr>
          <p:spPr bwMode="auto">
            <a:xfrm>
              <a:off x="529" y="408"/>
              <a:ext cx="52" cy="2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8" y="25"/>
                </a:cxn>
                <a:cxn ang="0">
                  <a:pos x="17" y="24"/>
                </a:cxn>
                <a:cxn ang="0">
                  <a:pos x="23" y="20"/>
                </a:cxn>
                <a:cxn ang="0">
                  <a:pos x="28" y="17"/>
                </a:cxn>
                <a:cxn ang="0">
                  <a:pos x="29" y="14"/>
                </a:cxn>
                <a:cxn ang="0">
                  <a:pos x="34" y="10"/>
                </a:cxn>
                <a:cxn ang="0">
                  <a:pos x="38" y="9"/>
                </a:cxn>
                <a:cxn ang="0">
                  <a:pos x="43" y="10"/>
                </a:cxn>
                <a:cxn ang="0">
                  <a:pos x="48" y="12"/>
                </a:cxn>
                <a:cxn ang="0">
                  <a:pos x="50" y="13"/>
                </a:cxn>
                <a:cxn ang="0">
                  <a:pos x="52" y="14"/>
                </a:cxn>
                <a:cxn ang="0">
                  <a:pos x="47" y="9"/>
                </a:cxn>
                <a:cxn ang="0">
                  <a:pos x="42" y="6"/>
                </a:cxn>
                <a:cxn ang="0">
                  <a:pos x="37" y="4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9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2" y="24"/>
                </a:cxn>
              </a:cxnLst>
              <a:rect l="0" t="0" r="r" b="b"/>
              <a:pathLst>
                <a:path w="52" h="25">
                  <a:moveTo>
                    <a:pt x="2" y="24"/>
                  </a:moveTo>
                  <a:lnTo>
                    <a:pt x="8" y="25"/>
                  </a:lnTo>
                  <a:lnTo>
                    <a:pt x="17" y="24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47" y="9"/>
                  </a:lnTo>
                  <a:lnTo>
                    <a:pt x="42" y="6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4" name="Freeform 20"/>
            <p:cNvSpPr>
              <a:spLocks noChangeAspect="1"/>
            </p:cNvSpPr>
            <p:nvPr/>
          </p:nvSpPr>
          <p:spPr bwMode="auto">
            <a:xfrm>
              <a:off x="527" y="402"/>
              <a:ext cx="45" cy="19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5" y="8"/>
                </a:cxn>
                <a:cxn ang="0">
                  <a:pos x="29" y="5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2" y="4"/>
                </a:cxn>
                <a:cxn ang="0">
                  <a:pos x="45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7" y="19"/>
                </a:cxn>
                <a:cxn ang="0">
                  <a:pos x="13" y="19"/>
                </a:cxn>
                <a:cxn ang="0">
                  <a:pos x="18" y="17"/>
                </a:cxn>
                <a:cxn ang="0">
                  <a:pos x="21" y="12"/>
                </a:cxn>
              </a:cxnLst>
              <a:rect l="0" t="0" r="r" b="b"/>
              <a:pathLst>
                <a:path w="45" h="19">
                  <a:moveTo>
                    <a:pt x="21" y="12"/>
                  </a:moveTo>
                  <a:lnTo>
                    <a:pt x="25" y="8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7" y="19"/>
                  </a:lnTo>
                  <a:lnTo>
                    <a:pt x="13" y="19"/>
                  </a:lnTo>
                  <a:lnTo>
                    <a:pt x="18" y="17"/>
                  </a:lnTo>
                  <a:lnTo>
                    <a:pt x="21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5" name="Freeform 21"/>
            <p:cNvSpPr>
              <a:spLocks noChangeAspect="1"/>
            </p:cNvSpPr>
            <p:nvPr/>
          </p:nvSpPr>
          <p:spPr bwMode="auto">
            <a:xfrm>
              <a:off x="513" y="384"/>
              <a:ext cx="56" cy="32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20" y="29"/>
                </a:cxn>
                <a:cxn ang="0">
                  <a:pos x="23" y="26"/>
                </a:cxn>
                <a:cxn ang="0">
                  <a:pos x="25" y="25"/>
                </a:cxn>
                <a:cxn ang="0">
                  <a:pos x="25" y="21"/>
                </a:cxn>
                <a:cxn ang="0">
                  <a:pos x="28" y="18"/>
                </a:cxn>
                <a:cxn ang="0">
                  <a:pos x="30" y="15"/>
                </a:cxn>
                <a:cxn ang="0">
                  <a:pos x="33" y="11"/>
                </a:cxn>
                <a:cxn ang="0">
                  <a:pos x="38" y="9"/>
                </a:cxn>
                <a:cxn ang="0">
                  <a:pos x="43" y="7"/>
                </a:cxn>
                <a:cxn ang="0">
                  <a:pos x="49" y="5"/>
                </a:cxn>
                <a:cxn ang="0">
                  <a:pos x="52" y="6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7" y="3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1" y="4"/>
                </a:cxn>
                <a:cxn ang="0">
                  <a:pos x="5" y="8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8" y="31"/>
                </a:cxn>
                <a:cxn ang="0">
                  <a:pos x="11" y="32"/>
                </a:cxn>
              </a:cxnLst>
              <a:rect l="0" t="0" r="r" b="b"/>
              <a:pathLst>
                <a:path w="56" h="32">
                  <a:moveTo>
                    <a:pt x="11" y="32"/>
                  </a:moveTo>
                  <a:lnTo>
                    <a:pt x="20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0" y="15"/>
                  </a:lnTo>
                  <a:lnTo>
                    <a:pt x="33" y="11"/>
                  </a:lnTo>
                  <a:lnTo>
                    <a:pt x="38" y="9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0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11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6" name="Freeform 22"/>
            <p:cNvSpPr>
              <a:spLocks noChangeAspect="1"/>
            </p:cNvSpPr>
            <p:nvPr/>
          </p:nvSpPr>
          <p:spPr bwMode="auto">
            <a:xfrm>
              <a:off x="539" y="434"/>
              <a:ext cx="46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7"/>
                </a:cxn>
                <a:cxn ang="0">
                  <a:pos x="8" y="4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25" y="2"/>
                </a:cxn>
                <a:cxn ang="0">
                  <a:pos x="28" y="3"/>
                </a:cxn>
                <a:cxn ang="0">
                  <a:pos x="33" y="5"/>
                </a:cxn>
                <a:cxn ang="0">
                  <a:pos x="37" y="5"/>
                </a:cxn>
                <a:cxn ang="0">
                  <a:pos x="40" y="4"/>
                </a:cxn>
                <a:cxn ang="0">
                  <a:pos x="44" y="1"/>
                </a:cxn>
                <a:cxn ang="0">
                  <a:pos x="46" y="0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4" y="13"/>
                </a:cxn>
                <a:cxn ang="0">
                  <a:pos x="17" y="13"/>
                </a:cxn>
                <a:cxn ang="0">
                  <a:pos x="12" y="14"/>
                </a:cxn>
                <a:cxn ang="0">
                  <a:pos x="6" y="15"/>
                </a:cxn>
                <a:cxn ang="0">
                  <a:pos x="1" y="13"/>
                </a:cxn>
                <a:cxn ang="0">
                  <a:pos x="0" y="10"/>
                </a:cxn>
              </a:cxnLst>
              <a:rect l="0" t="0" r="r" b="b"/>
              <a:pathLst>
                <a:path w="46" h="15">
                  <a:moveTo>
                    <a:pt x="0" y="10"/>
                  </a:moveTo>
                  <a:lnTo>
                    <a:pt x="2" y="7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2" y="14"/>
                  </a:lnTo>
                  <a:lnTo>
                    <a:pt x="6" y="15"/>
                  </a:lnTo>
                  <a:lnTo>
                    <a:pt x="1" y="13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7" name="Freeform 23"/>
            <p:cNvSpPr>
              <a:spLocks noChangeAspect="1"/>
            </p:cNvSpPr>
            <p:nvPr/>
          </p:nvSpPr>
          <p:spPr bwMode="auto">
            <a:xfrm>
              <a:off x="533" y="445"/>
              <a:ext cx="57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7"/>
                </a:cxn>
                <a:cxn ang="0">
                  <a:pos x="9" y="20"/>
                </a:cxn>
                <a:cxn ang="0">
                  <a:pos x="14" y="21"/>
                </a:cxn>
                <a:cxn ang="0">
                  <a:pos x="24" y="21"/>
                </a:cxn>
                <a:cxn ang="0">
                  <a:pos x="27" y="17"/>
                </a:cxn>
                <a:cxn ang="0">
                  <a:pos x="33" y="14"/>
                </a:cxn>
                <a:cxn ang="0">
                  <a:pos x="39" y="14"/>
                </a:cxn>
                <a:cxn ang="0">
                  <a:pos x="45" y="14"/>
                </a:cxn>
                <a:cxn ang="0">
                  <a:pos x="51" y="17"/>
                </a:cxn>
                <a:cxn ang="0">
                  <a:pos x="54" y="20"/>
                </a:cxn>
                <a:cxn ang="0">
                  <a:pos x="57" y="23"/>
                </a:cxn>
                <a:cxn ang="0">
                  <a:pos x="55" y="14"/>
                </a:cxn>
                <a:cxn ang="0">
                  <a:pos x="53" y="11"/>
                </a:cxn>
                <a:cxn ang="0">
                  <a:pos x="49" y="8"/>
                </a:cxn>
                <a:cxn ang="0">
                  <a:pos x="43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3" y="10"/>
                </a:cxn>
                <a:cxn ang="0">
                  <a:pos x="0" y="13"/>
                </a:cxn>
              </a:cxnLst>
              <a:rect l="0" t="0" r="r" b="b"/>
              <a:pathLst>
                <a:path w="57" h="23">
                  <a:moveTo>
                    <a:pt x="0" y="13"/>
                  </a:moveTo>
                  <a:lnTo>
                    <a:pt x="3" y="17"/>
                  </a:lnTo>
                  <a:lnTo>
                    <a:pt x="9" y="20"/>
                  </a:lnTo>
                  <a:lnTo>
                    <a:pt x="14" y="21"/>
                  </a:lnTo>
                  <a:lnTo>
                    <a:pt x="24" y="21"/>
                  </a:lnTo>
                  <a:lnTo>
                    <a:pt x="27" y="17"/>
                  </a:lnTo>
                  <a:lnTo>
                    <a:pt x="33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1" y="17"/>
                  </a:lnTo>
                  <a:lnTo>
                    <a:pt x="54" y="20"/>
                  </a:lnTo>
                  <a:lnTo>
                    <a:pt x="57" y="23"/>
                  </a:lnTo>
                  <a:lnTo>
                    <a:pt x="55" y="14"/>
                  </a:lnTo>
                  <a:lnTo>
                    <a:pt x="53" y="11"/>
                  </a:lnTo>
                  <a:lnTo>
                    <a:pt x="49" y="8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8" name="Freeform 24"/>
            <p:cNvSpPr>
              <a:spLocks noChangeAspect="1"/>
            </p:cNvSpPr>
            <p:nvPr/>
          </p:nvSpPr>
          <p:spPr bwMode="auto">
            <a:xfrm>
              <a:off x="531" y="459"/>
              <a:ext cx="53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9"/>
                </a:cxn>
                <a:cxn ang="0">
                  <a:pos x="7" y="14"/>
                </a:cxn>
                <a:cxn ang="0">
                  <a:pos x="13" y="16"/>
                </a:cxn>
                <a:cxn ang="0">
                  <a:pos x="21" y="19"/>
                </a:cxn>
                <a:cxn ang="0">
                  <a:pos x="27" y="17"/>
                </a:cxn>
                <a:cxn ang="0">
                  <a:pos x="30" y="16"/>
                </a:cxn>
                <a:cxn ang="0">
                  <a:pos x="36" y="14"/>
                </a:cxn>
                <a:cxn ang="0">
                  <a:pos x="39" y="12"/>
                </a:cxn>
                <a:cxn ang="0">
                  <a:pos x="44" y="12"/>
                </a:cxn>
                <a:cxn ang="0">
                  <a:pos x="46" y="13"/>
                </a:cxn>
                <a:cxn ang="0">
                  <a:pos x="49" y="15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53" y="19"/>
                </a:cxn>
                <a:cxn ang="0">
                  <a:pos x="52" y="13"/>
                </a:cxn>
                <a:cxn ang="0">
                  <a:pos x="51" y="8"/>
                </a:cxn>
                <a:cxn ang="0">
                  <a:pos x="45" y="4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53" h="20">
                  <a:moveTo>
                    <a:pt x="0" y="5"/>
                  </a:moveTo>
                  <a:lnTo>
                    <a:pt x="4" y="9"/>
                  </a:lnTo>
                  <a:lnTo>
                    <a:pt x="7" y="14"/>
                  </a:lnTo>
                  <a:lnTo>
                    <a:pt x="13" y="16"/>
                  </a:lnTo>
                  <a:lnTo>
                    <a:pt x="21" y="19"/>
                  </a:lnTo>
                  <a:lnTo>
                    <a:pt x="27" y="17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19"/>
                  </a:lnTo>
                  <a:lnTo>
                    <a:pt x="52" y="13"/>
                  </a:lnTo>
                  <a:lnTo>
                    <a:pt x="51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9" name="Freeform 25"/>
            <p:cNvSpPr>
              <a:spLocks noChangeAspect="1"/>
            </p:cNvSpPr>
            <p:nvPr/>
          </p:nvSpPr>
          <p:spPr bwMode="auto">
            <a:xfrm>
              <a:off x="514" y="482"/>
              <a:ext cx="40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3" y="6"/>
                </a:cxn>
                <a:cxn ang="0">
                  <a:pos x="36" y="7"/>
                </a:cxn>
                <a:cxn ang="0">
                  <a:pos x="37" y="10"/>
                </a:cxn>
                <a:cxn ang="0">
                  <a:pos x="39" y="13"/>
                </a:cxn>
                <a:cxn ang="0">
                  <a:pos x="39" y="16"/>
                </a:cxn>
                <a:cxn ang="0">
                  <a:pos x="39" y="20"/>
                </a:cxn>
                <a:cxn ang="0">
                  <a:pos x="40" y="24"/>
                </a:cxn>
                <a:cxn ang="0">
                  <a:pos x="38" y="21"/>
                </a:cxn>
                <a:cxn ang="0">
                  <a:pos x="36" y="19"/>
                </a:cxn>
                <a:cxn ang="0">
                  <a:pos x="31" y="16"/>
                </a:cxn>
                <a:cxn ang="0">
                  <a:pos x="29" y="16"/>
                </a:cxn>
                <a:cxn ang="0">
                  <a:pos x="25" y="15"/>
                </a:cxn>
                <a:cxn ang="0">
                  <a:pos x="22" y="15"/>
                </a:cxn>
                <a:cxn ang="0">
                  <a:pos x="19" y="16"/>
                </a:cxn>
                <a:cxn ang="0">
                  <a:pos x="15" y="19"/>
                </a:cxn>
                <a:cxn ang="0">
                  <a:pos x="13" y="18"/>
                </a:cxn>
                <a:cxn ang="0">
                  <a:pos x="7" y="12"/>
                </a:cxn>
                <a:cxn ang="0">
                  <a:pos x="2" y="2"/>
                </a:cxn>
                <a:cxn ang="0">
                  <a:pos x="0" y="3"/>
                </a:cxn>
              </a:cxnLst>
              <a:rect l="0" t="0" r="r" b="b"/>
              <a:pathLst>
                <a:path w="40" h="24">
                  <a:moveTo>
                    <a:pt x="0" y="3"/>
                  </a:move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7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4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7" y="12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0" name="Freeform 26"/>
            <p:cNvSpPr>
              <a:spLocks noChangeAspect="1"/>
            </p:cNvSpPr>
            <p:nvPr/>
          </p:nvSpPr>
          <p:spPr bwMode="auto">
            <a:xfrm>
              <a:off x="505" y="488"/>
              <a:ext cx="48" cy="3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5" y="18"/>
                </a:cxn>
                <a:cxn ang="0">
                  <a:pos x="11" y="24"/>
                </a:cxn>
                <a:cxn ang="0">
                  <a:pos x="16" y="26"/>
                </a:cxn>
                <a:cxn ang="0">
                  <a:pos x="27" y="31"/>
                </a:cxn>
                <a:cxn ang="0">
                  <a:pos x="34" y="33"/>
                </a:cxn>
                <a:cxn ang="0">
                  <a:pos x="41" y="32"/>
                </a:cxn>
                <a:cxn ang="0">
                  <a:pos x="46" y="30"/>
                </a:cxn>
                <a:cxn ang="0">
                  <a:pos x="48" y="29"/>
                </a:cxn>
                <a:cxn ang="0">
                  <a:pos x="44" y="29"/>
                </a:cxn>
                <a:cxn ang="0">
                  <a:pos x="40" y="29"/>
                </a:cxn>
                <a:cxn ang="0">
                  <a:pos x="35" y="27"/>
                </a:cxn>
                <a:cxn ang="0">
                  <a:pos x="33" y="24"/>
                </a:cxn>
                <a:cxn ang="0">
                  <a:pos x="31" y="20"/>
                </a:cxn>
                <a:cxn ang="0">
                  <a:pos x="32" y="14"/>
                </a:cxn>
                <a:cxn ang="0">
                  <a:pos x="29" y="9"/>
                </a:cxn>
                <a:cxn ang="0">
                  <a:pos x="27" y="6"/>
                </a:cxn>
                <a:cxn ang="0">
                  <a:pos x="20" y="3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48" h="33">
                  <a:moveTo>
                    <a:pt x="1" y="2"/>
                  </a:moveTo>
                  <a:lnTo>
                    <a:pt x="0" y="6"/>
                  </a:lnTo>
                  <a:lnTo>
                    <a:pt x="2" y="13"/>
                  </a:lnTo>
                  <a:lnTo>
                    <a:pt x="5" y="18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7" y="31"/>
                  </a:lnTo>
                  <a:lnTo>
                    <a:pt x="34" y="33"/>
                  </a:lnTo>
                  <a:lnTo>
                    <a:pt x="41" y="32"/>
                  </a:lnTo>
                  <a:lnTo>
                    <a:pt x="46" y="30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0" y="29"/>
                  </a:lnTo>
                  <a:lnTo>
                    <a:pt x="35" y="27"/>
                  </a:lnTo>
                  <a:lnTo>
                    <a:pt x="33" y="24"/>
                  </a:lnTo>
                  <a:lnTo>
                    <a:pt x="31" y="20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1" name="Freeform 27"/>
            <p:cNvSpPr>
              <a:spLocks noChangeAspect="1"/>
            </p:cNvSpPr>
            <p:nvPr/>
          </p:nvSpPr>
          <p:spPr bwMode="auto">
            <a:xfrm>
              <a:off x="495" y="496"/>
              <a:ext cx="24" cy="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3" y="17"/>
                </a:cxn>
                <a:cxn ang="0">
                  <a:pos x="11" y="25"/>
                </a:cxn>
                <a:cxn ang="0">
                  <a:pos x="17" y="26"/>
                </a:cxn>
                <a:cxn ang="0">
                  <a:pos x="19" y="30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0" y="9"/>
                </a:cxn>
                <a:cxn ang="0">
                  <a:pos x="15" y="6"/>
                </a:cxn>
                <a:cxn ang="0">
                  <a:pos x="9" y="0"/>
                </a:cxn>
                <a:cxn ang="0">
                  <a:pos x="5" y="1"/>
                </a:cxn>
              </a:cxnLst>
              <a:rect l="0" t="0" r="r" b="b"/>
              <a:pathLst>
                <a:path w="24" h="38">
                  <a:moveTo>
                    <a:pt x="5" y="1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3" y="17"/>
                  </a:lnTo>
                  <a:lnTo>
                    <a:pt x="11" y="25"/>
                  </a:lnTo>
                  <a:lnTo>
                    <a:pt x="17" y="26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0" y="9"/>
                  </a:lnTo>
                  <a:lnTo>
                    <a:pt x="15" y="6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2" name="Freeform 28"/>
            <p:cNvSpPr>
              <a:spLocks noChangeAspect="1"/>
            </p:cNvSpPr>
            <p:nvPr/>
          </p:nvSpPr>
          <p:spPr bwMode="auto">
            <a:xfrm>
              <a:off x="395" y="509"/>
              <a:ext cx="23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1" y="29"/>
                </a:cxn>
                <a:cxn ang="0">
                  <a:pos x="10" y="33"/>
                </a:cxn>
                <a:cxn ang="0">
                  <a:pos x="9" y="36"/>
                </a:cxn>
                <a:cxn ang="0">
                  <a:pos x="8" y="39"/>
                </a:cxn>
                <a:cxn ang="0">
                  <a:pos x="14" y="32"/>
                </a:cxn>
                <a:cxn ang="0">
                  <a:pos x="20" y="26"/>
                </a:cxn>
                <a:cxn ang="0">
                  <a:pos x="22" y="21"/>
                </a:cxn>
                <a:cxn ang="0">
                  <a:pos x="23" y="14"/>
                </a:cxn>
                <a:cxn ang="0">
                  <a:pos x="21" y="7"/>
                </a:cxn>
                <a:cxn ang="0">
                  <a:pos x="16" y="1"/>
                </a:cxn>
                <a:cxn ang="0">
                  <a:pos x="13" y="0"/>
                </a:cxn>
              </a:cxnLst>
              <a:rect l="0" t="0" r="r" b="b"/>
              <a:pathLst>
                <a:path w="23" h="39">
                  <a:moveTo>
                    <a:pt x="13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14" y="32"/>
                  </a:lnTo>
                  <a:lnTo>
                    <a:pt x="20" y="26"/>
                  </a:lnTo>
                  <a:lnTo>
                    <a:pt x="22" y="21"/>
                  </a:lnTo>
                  <a:lnTo>
                    <a:pt x="23" y="14"/>
                  </a:lnTo>
                  <a:lnTo>
                    <a:pt x="21" y="7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3" name="Freeform 29"/>
            <p:cNvSpPr>
              <a:spLocks noChangeAspect="1"/>
            </p:cNvSpPr>
            <p:nvPr/>
          </p:nvSpPr>
          <p:spPr bwMode="auto">
            <a:xfrm>
              <a:off x="412" y="510"/>
              <a:ext cx="26" cy="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6" y="18"/>
                </a:cxn>
                <a:cxn ang="0">
                  <a:pos x="8" y="21"/>
                </a:cxn>
                <a:cxn ang="0">
                  <a:pos x="10" y="26"/>
                </a:cxn>
                <a:cxn ang="0">
                  <a:pos x="9" y="32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13" y="37"/>
                </a:cxn>
                <a:cxn ang="0">
                  <a:pos x="17" y="33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6" y="22"/>
                </a:cxn>
                <a:cxn ang="0">
                  <a:pos x="26" y="15"/>
                </a:cxn>
                <a:cxn ang="0">
                  <a:pos x="25" y="10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15" y="1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26" h="40">
                  <a:moveTo>
                    <a:pt x="3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15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4" name="Freeform 30"/>
            <p:cNvSpPr>
              <a:spLocks noChangeAspect="1"/>
            </p:cNvSpPr>
            <p:nvPr/>
          </p:nvSpPr>
          <p:spPr bwMode="auto">
            <a:xfrm>
              <a:off x="434" y="512"/>
              <a:ext cx="18" cy="3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3"/>
                </a:cxn>
                <a:cxn ang="0">
                  <a:pos x="18" y="8"/>
                </a:cxn>
                <a:cxn ang="0">
                  <a:pos x="18" y="12"/>
                </a:cxn>
                <a:cxn ang="0">
                  <a:pos x="17" y="15"/>
                </a:cxn>
                <a:cxn ang="0">
                  <a:pos x="15" y="19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5" y="27"/>
                </a:cxn>
                <a:cxn ang="0">
                  <a:pos x="16" y="29"/>
                </a:cxn>
                <a:cxn ang="0">
                  <a:pos x="17" y="32"/>
                </a:cxn>
                <a:cxn ang="0">
                  <a:pos x="18" y="34"/>
                </a:cxn>
                <a:cxn ang="0">
                  <a:pos x="12" y="28"/>
                </a:cxn>
                <a:cxn ang="0">
                  <a:pos x="8" y="26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1" y="0"/>
                </a:cxn>
              </a:cxnLst>
              <a:rect l="0" t="0" r="r" b="b"/>
              <a:pathLst>
                <a:path w="18" h="34">
                  <a:moveTo>
                    <a:pt x="11" y="0"/>
                  </a:moveTo>
                  <a:lnTo>
                    <a:pt x="14" y="3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29"/>
                  </a:lnTo>
                  <a:lnTo>
                    <a:pt x="17" y="32"/>
                  </a:lnTo>
                  <a:lnTo>
                    <a:pt x="18" y="34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3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5" name="Freeform 31"/>
            <p:cNvSpPr>
              <a:spLocks noChangeAspect="1"/>
            </p:cNvSpPr>
            <p:nvPr/>
          </p:nvSpPr>
          <p:spPr bwMode="auto">
            <a:xfrm>
              <a:off x="455" y="508"/>
              <a:ext cx="27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4" y="16"/>
                </a:cxn>
                <a:cxn ang="0">
                  <a:pos x="9" y="20"/>
                </a:cxn>
                <a:cxn ang="0">
                  <a:pos x="13" y="20"/>
                </a:cxn>
                <a:cxn ang="0">
                  <a:pos x="17" y="24"/>
                </a:cxn>
                <a:cxn ang="0">
                  <a:pos x="18" y="28"/>
                </a:cxn>
                <a:cxn ang="0">
                  <a:pos x="17" y="31"/>
                </a:cxn>
                <a:cxn ang="0">
                  <a:pos x="16" y="35"/>
                </a:cxn>
                <a:cxn ang="0">
                  <a:pos x="23" y="29"/>
                </a:cxn>
                <a:cxn ang="0">
                  <a:pos x="25" y="24"/>
                </a:cxn>
                <a:cxn ang="0">
                  <a:pos x="27" y="18"/>
                </a:cxn>
                <a:cxn ang="0">
                  <a:pos x="27" y="13"/>
                </a:cxn>
                <a:cxn ang="0">
                  <a:pos x="26" y="8"/>
                </a:cxn>
                <a:cxn ang="0">
                  <a:pos x="23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7" h="35">
                  <a:moveTo>
                    <a:pt x="7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6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6" y="35"/>
                  </a:lnTo>
                  <a:lnTo>
                    <a:pt x="23" y="29"/>
                  </a:lnTo>
                  <a:lnTo>
                    <a:pt x="25" y="24"/>
                  </a:lnTo>
                  <a:lnTo>
                    <a:pt x="27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6" name="Freeform 32"/>
            <p:cNvSpPr>
              <a:spLocks noChangeAspect="1"/>
            </p:cNvSpPr>
            <p:nvPr/>
          </p:nvSpPr>
          <p:spPr bwMode="auto">
            <a:xfrm>
              <a:off x="476" y="506"/>
              <a:ext cx="18" cy="2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18" y="9"/>
                </a:cxn>
                <a:cxn ang="0">
                  <a:pos x="18" y="13"/>
                </a:cxn>
                <a:cxn ang="0">
                  <a:pos x="18" y="15"/>
                </a:cxn>
                <a:cxn ang="0">
                  <a:pos x="16" y="20"/>
                </a:cxn>
                <a:cxn ang="0">
                  <a:pos x="15" y="23"/>
                </a:cxn>
                <a:cxn ang="0">
                  <a:pos x="14" y="25"/>
                </a:cxn>
                <a:cxn ang="0">
                  <a:pos x="12" y="27"/>
                </a:cxn>
                <a:cxn ang="0">
                  <a:pos x="9" y="29"/>
                </a:cxn>
                <a:cxn ang="0">
                  <a:pos x="11" y="25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r" b="b"/>
              <a:pathLst>
                <a:path w="18" h="29">
                  <a:moveTo>
                    <a:pt x="3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20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7" name="Oval 33"/>
            <p:cNvSpPr>
              <a:spLocks noChangeAspect="1" noChangeArrowheads="1"/>
            </p:cNvSpPr>
            <p:nvPr/>
          </p:nvSpPr>
          <p:spPr bwMode="auto">
            <a:xfrm>
              <a:off x="335" y="372"/>
              <a:ext cx="208" cy="1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8" name="Oval 34"/>
            <p:cNvSpPr>
              <a:spLocks noChangeAspect="1" noChangeArrowheads="1"/>
            </p:cNvSpPr>
            <p:nvPr/>
          </p:nvSpPr>
          <p:spPr bwMode="auto">
            <a:xfrm rot="380412">
              <a:off x="435" y="435"/>
              <a:ext cx="41" cy="23"/>
            </a:xfrm>
            <a:prstGeom prst="ellipse">
              <a:avLst/>
            </a:prstGeom>
            <a:solidFill>
              <a:srgbClr val="E8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9" name="Oval 35"/>
            <p:cNvSpPr>
              <a:spLocks noChangeAspect="1" noChangeArrowheads="1"/>
            </p:cNvSpPr>
            <p:nvPr/>
          </p:nvSpPr>
          <p:spPr bwMode="auto">
            <a:xfrm rot="380412">
              <a:off x="440" y="438"/>
              <a:ext cx="33" cy="1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0" name="Oval 36"/>
            <p:cNvSpPr>
              <a:spLocks noChangeAspect="1" noChangeArrowheads="1"/>
            </p:cNvSpPr>
            <p:nvPr/>
          </p:nvSpPr>
          <p:spPr bwMode="auto">
            <a:xfrm>
              <a:off x="468" y="412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1" name="Oval 37"/>
            <p:cNvSpPr>
              <a:spLocks noChangeAspect="1" noChangeArrowheads="1"/>
            </p:cNvSpPr>
            <p:nvPr/>
          </p:nvSpPr>
          <p:spPr bwMode="auto">
            <a:xfrm>
              <a:off x="400" y="400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2" name="Oval 38"/>
            <p:cNvSpPr>
              <a:spLocks noChangeAspect="1" noChangeArrowheads="1"/>
            </p:cNvSpPr>
            <p:nvPr/>
          </p:nvSpPr>
          <p:spPr bwMode="auto">
            <a:xfrm>
              <a:off x="355" y="409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3" name="Oval 39"/>
            <p:cNvSpPr>
              <a:spLocks noChangeAspect="1" noChangeArrowheads="1"/>
            </p:cNvSpPr>
            <p:nvPr/>
          </p:nvSpPr>
          <p:spPr bwMode="auto">
            <a:xfrm>
              <a:off x="481" y="433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4" name="Freeform 40"/>
            <p:cNvSpPr>
              <a:spLocks noChangeAspect="1"/>
            </p:cNvSpPr>
            <p:nvPr/>
          </p:nvSpPr>
          <p:spPr bwMode="auto">
            <a:xfrm>
              <a:off x="388" y="443"/>
              <a:ext cx="11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2" y="8"/>
                </a:cxn>
                <a:cxn ang="0">
                  <a:pos x="22" y="14"/>
                </a:cxn>
                <a:cxn ang="0">
                  <a:pos x="33" y="18"/>
                </a:cxn>
                <a:cxn ang="0">
                  <a:pos x="47" y="22"/>
                </a:cxn>
                <a:cxn ang="0">
                  <a:pos x="63" y="24"/>
                </a:cxn>
                <a:cxn ang="0">
                  <a:pos x="74" y="25"/>
                </a:cxn>
                <a:cxn ang="0">
                  <a:pos x="86" y="25"/>
                </a:cxn>
                <a:cxn ang="0">
                  <a:pos x="99" y="24"/>
                </a:cxn>
                <a:cxn ang="0">
                  <a:pos x="112" y="21"/>
                </a:cxn>
                <a:cxn ang="0">
                  <a:pos x="118" y="20"/>
                </a:cxn>
                <a:cxn ang="0">
                  <a:pos x="101" y="24"/>
                </a:cxn>
                <a:cxn ang="0">
                  <a:pos x="78" y="27"/>
                </a:cxn>
                <a:cxn ang="0">
                  <a:pos x="58" y="25"/>
                </a:cxn>
                <a:cxn ang="0">
                  <a:pos x="43" y="23"/>
                </a:cxn>
                <a:cxn ang="0">
                  <a:pos x="30" y="18"/>
                </a:cxn>
                <a:cxn ang="0">
                  <a:pos x="20" y="14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118" h="27">
                  <a:moveTo>
                    <a:pt x="0" y="0"/>
                  </a:moveTo>
                  <a:lnTo>
                    <a:pt x="4" y="3"/>
                  </a:lnTo>
                  <a:lnTo>
                    <a:pt x="12" y="8"/>
                  </a:lnTo>
                  <a:lnTo>
                    <a:pt x="22" y="14"/>
                  </a:lnTo>
                  <a:lnTo>
                    <a:pt x="33" y="18"/>
                  </a:lnTo>
                  <a:lnTo>
                    <a:pt x="47" y="22"/>
                  </a:lnTo>
                  <a:lnTo>
                    <a:pt x="63" y="24"/>
                  </a:lnTo>
                  <a:lnTo>
                    <a:pt x="74" y="25"/>
                  </a:lnTo>
                  <a:lnTo>
                    <a:pt x="86" y="25"/>
                  </a:lnTo>
                  <a:lnTo>
                    <a:pt x="99" y="24"/>
                  </a:lnTo>
                  <a:lnTo>
                    <a:pt x="112" y="21"/>
                  </a:lnTo>
                  <a:lnTo>
                    <a:pt x="118" y="20"/>
                  </a:lnTo>
                  <a:lnTo>
                    <a:pt x="101" y="24"/>
                  </a:lnTo>
                  <a:lnTo>
                    <a:pt x="78" y="27"/>
                  </a:lnTo>
                  <a:lnTo>
                    <a:pt x="58" y="25"/>
                  </a:lnTo>
                  <a:lnTo>
                    <a:pt x="43" y="23"/>
                  </a:lnTo>
                  <a:lnTo>
                    <a:pt x="30" y="18"/>
                  </a:lnTo>
                  <a:lnTo>
                    <a:pt x="20" y="14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5" name="Oval 41"/>
            <p:cNvSpPr>
              <a:spLocks noChangeAspect="1" noChangeArrowheads="1"/>
            </p:cNvSpPr>
            <p:nvPr/>
          </p:nvSpPr>
          <p:spPr bwMode="auto">
            <a:xfrm>
              <a:off x="403" y="402"/>
              <a:ext cx="44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6" name="Oval 42"/>
            <p:cNvSpPr>
              <a:spLocks noChangeAspect="1" noChangeArrowheads="1"/>
            </p:cNvSpPr>
            <p:nvPr/>
          </p:nvSpPr>
          <p:spPr bwMode="auto">
            <a:xfrm>
              <a:off x="470" y="414"/>
              <a:ext cx="45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3"/>
            <p:cNvGrpSpPr>
              <a:grpSpLocks noChangeAspect="1"/>
            </p:cNvGrpSpPr>
            <p:nvPr/>
          </p:nvGrpSpPr>
          <p:grpSpPr bwMode="auto">
            <a:xfrm>
              <a:off x="473" y="425"/>
              <a:ext cx="27" cy="20"/>
              <a:chOff x="475" y="420"/>
              <a:chExt cx="27" cy="20"/>
            </a:xfrm>
          </p:grpSpPr>
          <p:sp>
            <p:nvSpPr>
              <p:cNvPr id="129068" name="Oval 44"/>
              <p:cNvSpPr>
                <a:spLocks noChangeAspect="1" noChangeArrowheads="1"/>
              </p:cNvSpPr>
              <p:nvPr/>
            </p:nvSpPr>
            <p:spPr bwMode="auto">
              <a:xfrm>
                <a:off x="475" y="420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45"/>
              <p:cNvGrpSpPr>
                <a:grpSpLocks noChangeAspect="1"/>
              </p:cNvGrpSpPr>
              <p:nvPr/>
            </p:nvGrpSpPr>
            <p:grpSpPr bwMode="auto">
              <a:xfrm>
                <a:off x="483" y="425"/>
                <a:ext cx="13" cy="9"/>
                <a:chOff x="420" y="414"/>
                <a:chExt cx="13" cy="9"/>
              </a:xfrm>
            </p:grpSpPr>
            <p:sp>
              <p:nvSpPr>
                <p:cNvPr id="12907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1" name="Oval 47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" name="Group 48"/>
            <p:cNvGrpSpPr>
              <a:grpSpLocks noChangeAspect="1"/>
            </p:cNvGrpSpPr>
            <p:nvPr/>
          </p:nvGrpSpPr>
          <p:grpSpPr bwMode="auto">
            <a:xfrm>
              <a:off x="417" y="414"/>
              <a:ext cx="27" cy="20"/>
              <a:chOff x="412" y="409"/>
              <a:chExt cx="27" cy="20"/>
            </a:xfrm>
          </p:grpSpPr>
          <p:sp>
            <p:nvSpPr>
              <p:cNvPr id="129073" name="Oval 49"/>
              <p:cNvSpPr>
                <a:spLocks noChangeAspect="1" noChangeArrowheads="1"/>
              </p:cNvSpPr>
              <p:nvPr/>
            </p:nvSpPr>
            <p:spPr bwMode="auto">
              <a:xfrm>
                <a:off x="412" y="409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50"/>
              <p:cNvGrpSpPr>
                <a:grpSpLocks noChangeAspect="1"/>
              </p:cNvGrpSpPr>
              <p:nvPr/>
            </p:nvGrpSpPr>
            <p:grpSpPr bwMode="auto">
              <a:xfrm>
                <a:off x="419" y="414"/>
                <a:ext cx="13" cy="9"/>
                <a:chOff x="420" y="414"/>
                <a:chExt cx="13" cy="9"/>
              </a:xfrm>
            </p:grpSpPr>
            <p:sp>
              <p:nvSpPr>
                <p:cNvPr id="129075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6" name="Oval 52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9077" name="Freeform 53"/>
            <p:cNvSpPr>
              <a:spLocks noChangeAspect="1"/>
            </p:cNvSpPr>
            <p:nvPr/>
          </p:nvSpPr>
          <p:spPr bwMode="auto">
            <a:xfrm>
              <a:off x="415" y="461"/>
              <a:ext cx="4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4" y="19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4" y="25"/>
                </a:cxn>
                <a:cxn ang="0">
                  <a:pos x="21" y="24"/>
                </a:cxn>
                <a:cxn ang="0">
                  <a:pos x="25" y="22"/>
                </a:cxn>
                <a:cxn ang="0">
                  <a:pos x="28" y="18"/>
                </a:cxn>
                <a:cxn ang="0">
                  <a:pos x="31" y="15"/>
                </a:cxn>
                <a:cxn ang="0">
                  <a:pos x="38" y="12"/>
                </a:cxn>
                <a:cxn ang="0">
                  <a:pos x="44" y="10"/>
                </a:cxn>
                <a:cxn ang="0">
                  <a:pos x="19" y="7"/>
                </a:cxn>
                <a:cxn ang="0">
                  <a:pos x="1" y="0"/>
                </a:cxn>
              </a:cxnLst>
              <a:rect l="0" t="0" r="r" b="b"/>
              <a:pathLst>
                <a:path w="44" h="25">
                  <a:moveTo>
                    <a:pt x="1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21" y="24"/>
                  </a:lnTo>
                  <a:lnTo>
                    <a:pt x="25" y="22"/>
                  </a:lnTo>
                  <a:lnTo>
                    <a:pt x="28" y="18"/>
                  </a:lnTo>
                  <a:lnTo>
                    <a:pt x="31" y="15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19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78" name="Freeform 54"/>
            <p:cNvSpPr>
              <a:spLocks noChangeAspect="1"/>
            </p:cNvSpPr>
            <p:nvPr/>
          </p:nvSpPr>
          <p:spPr bwMode="auto">
            <a:xfrm>
              <a:off x="417" y="463"/>
              <a:ext cx="33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9"/>
                </a:cxn>
                <a:cxn ang="0">
                  <a:pos x="3" y="15"/>
                </a:cxn>
                <a:cxn ang="0">
                  <a:pos x="7" y="19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22" y="17"/>
                </a:cxn>
                <a:cxn ang="0">
                  <a:pos x="26" y="13"/>
                </a:cxn>
                <a:cxn ang="0">
                  <a:pos x="31" y="9"/>
                </a:cxn>
                <a:cxn ang="0">
                  <a:pos x="33" y="8"/>
                </a:cxn>
                <a:cxn ang="0">
                  <a:pos x="19" y="7"/>
                </a:cxn>
                <a:cxn ang="0">
                  <a:pos x="13" y="5"/>
                </a:cxn>
                <a:cxn ang="0">
                  <a:pos x="4" y="2"/>
                </a:cxn>
                <a:cxn ang="0">
                  <a:pos x="1" y="0"/>
                </a:cxn>
              </a:cxnLst>
              <a:rect l="0" t="0" r="r" b="b"/>
              <a:pathLst>
                <a:path w="33" h="2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7"/>
                  </a:lnTo>
                  <a:lnTo>
                    <a:pt x="26" y="13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79" name="Freeform 55"/>
            <p:cNvSpPr>
              <a:spLocks noChangeAspect="1"/>
            </p:cNvSpPr>
            <p:nvPr/>
          </p:nvSpPr>
          <p:spPr bwMode="auto">
            <a:xfrm>
              <a:off x="418" y="469"/>
              <a:ext cx="2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21" y="11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4" y="12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14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1" y="11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9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93" name="Rectangle 69"/>
          <p:cNvSpPr>
            <a:spLocks noChangeArrowheads="1"/>
          </p:cNvSpPr>
          <p:nvPr>
            <p:ph type="body" sz="half" idx="4294967295"/>
          </p:nvPr>
        </p:nvSpPr>
        <p:spPr bwMode="auto">
          <a:xfrm>
            <a:off x="857224" y="1785926"/>
            <a:ext cx="7715304" cy="22860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900" b="1" dirty="0">
                <a:solidFill>
                  <a:srgbClr val="FF0000"/>
                </a:solidFill>
              </a:rPr>
              <a:t>      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8800" b="1" dirty="0" smtClean="0">
                <a:solidFill>
                  <a:srgbClr val="003399"/>
                </a:solidFill>
              </a:rPr>
              <a:t>ТЛРНТНСТЬ</a:t>
            </a:r>
            <a:endParaRPr lang="ru-RU" sz="8800" b="1" dirty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0000"/>
                </a:solidFill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    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0" y="3657600"/>
            <a:ext cx="9144000" cy="3200400"/>
            <a:chOff x="64" y="78"/>
            <a:chExt cx="960" cy="336"/>
          </a:xfrm>
        </p:grpSpPr>
        <p:grpSp>
          <p:nvGrpSpPr>
            <p:cNvPr id="8" name="Group 58"/>
            <p:cNvGrpSpPr>
              <a:grpSpLocks/>
            </p:cNvGrpSpPr>
            <p:nvPr/>
          </p:nvGrpSpPr>
          <p:grpSpPr bwMode="auto">
            <a:xfrm rot="10800000">
              <a:off x="64" y="78"/>
              <a:ext cx="960" cy="336"/>
              <a:chOff x="0" y="0"/>
              <a:chExt cx="5760" cy="2016"/>
            </a:xfrm>
          </p:grpSpPr>
          <p:pic>
            <p:nvPicPr>
              <p:cNvPr id="129083" name="Picture 59" descr="7"/>
              <p:cNvPicPr>
                <a:picLocks noChangeAspect="1" noChangeArrowheads="1"/>
              </p:cNvPicPr>
              <p:nvPr/>
            </p:nvPicPr>
            <p:blipFill>
              <a:blip r:embed="rId2">
                <a:lum bright="26000" contrast="64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129084" name="Picture 60" descr="04"/>
              <p:cNvPicPr>
                <a:picLocks noChangeAspect="1" noChangeArrowheads="1"/>
              </p:cNvPicPr>
              <p:nvPr/>
            </p:nvPicPr>
            <p:blipFill>
              <a:blip r:embed="rId3">
                <a:lum bright="30000" contrast="64000"/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sp>
          <p:nvSpPr>
            <p:cNvPr id="129085" name="Freeform 61"/>
            <p:cNvSpPr>
              <a:spLocks/>
            </p:cNvSpPr>
            <p:nvPr/>
          </p:nvSpPr>
          <p:spPr bwMode="auto">
            <a:xfrm>
              <a:off x="676" y="238"/>
              <a:ext cx="103" cy="71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35" y="10"/>
                </a:cxn>
                <a:cxn ang="0">
                  <a:pos x="17" y="22"/>
                </a:cxn>
                <a:cxn ang="0">
                  <a:pos x="8" y="36"/>
                </a:cxn>
                <a:cxn ang="0">
                  <a:pos x="5" y="46"/>
                </a:cxn>
                <a:cxn ang="0">
                  <a:pos x="2" y="59"/>
                </a:cxn>
                <a:cxn ang="0">
                  <a:pos x="0" y="71"/>
                </a:cxn>
                <a:cxn ang="0">
                  <a:pos x="6" y="69"/>
                </a:cxn>
                <a:cxn ang="0">
                  <a:pos x="19" y="68"/>
                </a:cxn>
                <a:cxn ang="0">
                  <a:pos x="31" y="71"/>
                </a:cxn>
                <a:cxn ang="0">
                  <a:pos x="44" y="68"/>
                </a:cxn>
                <a:cxn ang="0">
                  <a:pos x="59" y="63"/>
                </a:cxn>
                <a:cxn ang="0">
                  <a:pos x="69" y="58"/>
                </a:cxn>
                <a:cxn ang="0">
                  <a:pos x="79" y="48"/>
                </a:cxn>
                <a:cxn ang="0">
                  <a:pos x="89" y="35"/>
                </a:cxn>
                <a:cxn ang="0">
                  <a:pos x="97" y="24"/>
                </a:cxn>
                <a:cxn ang="0">
                  <a:pos x="103" y="13"/>
                </a:cxn>
                <a:cxn ang="0">
                  <a:pos x="88" y="0"/>
                </a:cxn>
                <a:cxn ang="0">
                  <a:pos x="74" y="0"/>
                </a:cxn>
                <a:cxn ang="0">
                  <a:pos x="52" y="3"/>
                </a:cxn>
              </a:cxnLst>
              <a:rect l="0" t="0" r="r" b="b"/>
              <a:pathLst>
                <a:path w="103" h="71">
                  <a:moveTo>
                    <a:pt x="52" y="3"/>
                  </a:moveTo>
                  <a:lnTo>
                    <a:pt x="35" y="10"/>
                  </a:lnTo>
                  <a:lnTo>
                    <a:pt x="17" y="22"/>
                  </a:lnTo>
                  <a:lnTo>
                    <a:pt x="8" y="36"/>
                  </a:lnTo>
                  <a:lnTo>
                    <a:pt x="5" y="46"/>
                  </a:lnTo>
                  <a:lnTo>
                    <a:pt x="2" y="59"/>
                  </a:lnTo>
                  <a:lnTo>
                    <a:pt x="0" y="71"/>
                  </a:lnTo>
                  <a:lnTo>
                    <a:pt x="6" y="69"/>
                  </a:lnTo>
                  <a:lnTo>
                    <a:pt x="19" y="68"/>
                  </a:lnTo>
                  <a:lnTo>
                    <a:pt x="31" y="71"/>
                  </a:lnTo>
                  <a:lnTo>
                    <a:pt x="44" y="68"/>
                  </a:lnTo>
                  <a:lnTo>
                    <a:pt x="59" y="63"/>
                  </a:lnTo>
                  <a:lnTo>
                    <a:pt x="69" y="58"/>
                  </a:lnTo>
                  <a:lnTo>
                    <a:pt x="79" y="48"/>
                  </a:lnTo>
                  <a:lnTo>
                    <a:pt x="89" y="35"/>
                  </a:lnTo>
                  <a:lnTo>
                    <a:pt x="97" y="24"/>
                  </a:lnTo>
                  <a:lnTo>
                    <a:pt x="103" y="13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52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86" name="Freeform 62"/>
            <p:cNvSpPr>
              <a:spLocks/>
            </p:cNvSpPr>
            <p:nvPr/>
          </p:nvSpPr>
          <p:spPr bwMode="auto">
            <a:xfrm>
              <a:off x="660" y="186"/>
              <a:ext cx="1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"/>
                </a:cxn>
                <a:cxn ang="0">
                  <a:pos x="28" y="10"/>
                </a:cxn>
                <a:cxn ang="0">
                  <a:pos x="40" y="10"/>
                </a:cxn>
                <a:cxn ang="0">
                  <a:pos x="53" y="12"/>
                </a:cxn>
                <a:cxn ang="0">
                  <a:pos x="76" y="16"/>
                </a:cxn>
                <a:cxn ang="0">
                  <a:pos x="88" y="24"/>
                </a:cxn>
                <a:cxn ang="0">
                  <a:pos x="106" y="30"/>
                </a:cxn>
                <a:cxn ang="0">
                  <a:pos x="134" y="37"/>
                </a:cxn>
                <a:cxn ang="0">
                  <a:pos x="124" y="43"/>
                </a:cxn>
                <a:cxn ang="0">
                  <a:pos x="116" y="54"/>
                </a:cxn>
                <a:cxn ang="0">
                  <a:pos x="101" y="65"/>
                </a:cxn>
                <a:cxn ang="0">
                  <a:pos x="88" y="68"/>
                </a:cxn>
                <a:cxn ang="0">
                  <a:pos x="73" y="68"/>
                </a:cxn>
                <a:cxn ang="0">
                  <a:pos x="63" y="64"/>
                </a:cxn>
                <a:cxn ang="0">
                  <a:pos x="53" y="58"/>
                </a:cxn>
                <a:cxn ang="0">
                  <a:pos x="39" y="53"/>
                </a:cxn>
                <a:cxn ang="0">
                  <a:pos x="25" y="41"/>
                </a:cxn>
                <a:cxn ang="0">
                  <a:pos x="20" y="31"/>
                </a:cxn>
                <a:cxn ang="0">
                  <a:pos x="17" y="20"/>
                </a:cxn>
                <a:cxn ang="0">
                  <a:pos x="14" y="11"/>
                </a:cxn>
                <a:cxn ang="0">
                  <a:pos x="0" y="0"/>
                </a:cxn>
              </a:cxnLst>
              <a:rect l="0" t="0" r="r" b="b"/>
              <a:pathLst>
                <a:path w="134" h="68">
                  <a:moveTo>
                    <a:pt x="0" y="0"/>
                  </a:moveTo>
                  <a:lnTo>
                    <a:pt x="15" y="6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3" y="12"/>
                  </a:lnTo>
                  <a:lnTo>
                    <a:pt x="76" y="16"/>
                  </a:lnTo>
                  <a:lnTo>
                    <a:pt x="88" y="24"/>
                  </a:lnTo>
                  <a:lnTo>
                    <a:pt x="106" y="30"/>
                  </a:lnTo>
                  <a:lnTo>
                    <a:pt x="134" y="37"/>
                  </a:lnTo>
                  <a:lnTo>
                    <a:pt x="124" y="43"/>
                  </a:lnTo>
                  <a:lnTo>
                    <a:pt x="116" y="54"/>
                  </a:lnTo>
                  <a:lnTo>
                    <a:pt x="101" y="65"/>
                  </a:lnTo>
                  <a:lnTo>
                    <a:pt x="88" y="68"/>
                  </a:lnTo>
                  <a:lnTo>
                    <a:pt x="73" y="68"/>
                  </a:lnTo>
                  <a:lnTo>
                    <a:pt x="63" y="64"/>
                  </a:lnTo>
                  <a:lnTo>
                    <a:pt x="53" y="58"/>
                  </a:lnTo>
                  <a:lnTo>
                    <a:pt x="39" y="53"/>
                  </a:lnTo>
                  <a:lnTo>
                    <a:pt x="25" y="41"/>
                  </a:lnTo>
                  <a:lnTo>
                    <a:pt x="20" y="31"/>
                  </a:lnTo>
                  <a:lnTo>
                    <a:pt x="17" y="20"/>
                  </a:lnTo>
                  <a:lnTo>
                    <a:pt x="14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87" name="Freeform 63"/>
            <p:cNvSpPr>
              <a:spLocks/>
            </p:cNvSpPr>
            <p:nvPr/>
          </p:nvSpPr>
          <p:spPr bwMode="auto">
            <a:xfrm>
              <a:off x="700" y="210"/>
              <a:ext cx="8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"/>
                </a:cxn>
                <a:cxn ang="0">
                  <a:pos x="22" y="14"/>
                </a:cxn>
                <a:cxn ang="0">
                  <a:pos x="36" y="16"/>
                </a:cxn>
                <a:cxn ang="0">
                  <a:pos x="50" y="17"/>
                </a:cxn>
                <a:cxn ang="0">
                  <a:pos x="70" y="16"/>
                </a:cxn>
                <a:cxn ang="0">
                  <a:pos x="82" y="14"/>
                </a:cxn>
                <a:cxn ang="0">
                  <a:pos x="89" y="14"/>
                </a:cxn>
              </a:cxnLst>
              <a:rect l="0" t="0" r="r" b="b"/>
              <a:pathLst>
                <a:path w="89" h="17">
                  <a:moveTo>
                    <a:pt x="0" y="0"/>
                  </a:moveTo>
                  <a:cubicBezTo>
                    <a:pt x="3" y="2"/>
                    <a:pt x="7" y="4"/>
                    <a:pt x="11" y="6"/>
                  </a:cubicBezTo>
                  <a:cubicBezTo>
                    <a:pt x="15" y="8"/>
                    <a:pt x="18" y="12"/>
                    <a:pt x="22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41" y="16"/>
                    <a:pt x="44" y="17"/>
                    <a:pt x="50" y="17"/>
                  </a:cubicBezTo>
                  <a:cubicBezTo>
                    <a:pt x="56" y="17"/>
                    <a:pt x="65" y="16"/>
                    <a:pt x="70" y="16"/>
                  </a:cubicBezTo>
                  <a:cubicBezTo>
                    <a:pt x="75" y="16"/>
                    <a:pt x="79" y="14"/>
                    <a:pt x="82" y="14"/>
                  </a:cubicBezTo>
                  <a:cubicBezTo>
                    <a:pt x="85" y="14"/>
                    <a:pt x="89" y="14"/>
                    <a:pt x="89" y="14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88" name="Freeform 64"/>
            <p:cNvSpPr>
              <a:spLocks/>
            </p:cNvSpPr>
            <p:nvPr/>
          </p:nvSpPr>
          <p:spPr bwMode="auto">
            <a:xfrm>
              <a:off x="697" y="231"/>
              <a:ext cx="105" cy="5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87" y="12"/>
                </a:cxn>
                <a:cxn ang="0">
                  <a:pos x="78" y="21"/>
                </a:cxn>
                <a:cxn ang="0">
                  <a:pos x="64" y="27"/>
                </a:cxn>
                <a:cxn ang="0">
                  <a:pos x="43" y="31"/>
                </a:cxn>
                <a:cxn ang="0">
                  <a:pos x="26" y="37"/>
                </a:cxn>
                <a:cxn ang="0">
                  <a:pos x="9" y="45"/>
                </a:cxn>
                <a:cxn ang="0">
                  <a:pos x="0" y="57"/>
                </a:cxn>
              </a:cxnLst>
              <a:rect l="0" t="0" r="r" b="b"/>
              <a:pathLst>
                <a:path w="105" h="57">
                  <a:moveTo>
                    <a:pt x="105" y="0"/>
                  </a:moveTo>
                  <a:lnTo>
                    <a:pt x="87" y="12"/>
                  </a:lnTo>
                  <a:lnTo>
                    <a:pt x="78" y="21"/>
                  </a:lnTo>
                  <a:lnTo>
                    <a:pt x="64" y="27"/>
                  </a:lnTo>
                  <a:lnTo>
                    <a:pt x="43" y="31"/>
                  </a:lnTo>
                  <a:lnTo>
                    <a:pt x="26" y="37"/>
                  </a:lnTo>
                  <a:lnTo>
                    <a:pt x="9" y="45"/>
                  </a:lnTo>
                  <a:lnTo>
                    <a:pt x="0" y="57"/>
                  </a:lnTo>
                </a:path>
              </a:pathLst>
            </a:custGeom>
            <a:noFill/>
            <a:ln w="1270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717" y="249"/>
              <a:ext cx="94" cy="88"/>
              <a:chOff x="726" y="264"/>
              <a:chExt cx="81" cy="76"/>
            </a:xfrm>
          </p:grpSpPr>
          <p:sp>
            <p:nvSpPr>
              <p:cNvPr id="129090" name="Freeform 66"/>
              <p:cNvSpPr>
                <a:spLocks/>
              </p:cNvSpPr>
              <p:nvPr/>
            </p:nvSpPr>
            <p:spPr bwMode="auto">
              <a:xfrm>
                <a:off x="726" y="264"/>
                <a:ext cx="81" cy="76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0" y="0"/>
                  </a:cxn>
                  <a:cxn ang="0">
                    <a:pos x="42" y="3"/>
                  </a:cxn>
                  <a:cxn ang="0">
                    <a:pos x="35" y="9"/>
                  </a:cxn>
                  <a:cxn ang="0">
                    <a:pos x="28" y="19"/>
                  </a:cxn>
                  <a:cxn ang="0">
                    <a:pos x="21" y="32"/>
                  </a:cxn>
                  <a:cxn ang="0">
                    <a:pos x="21" y="45"/>
                  </a:cxn>
                  <a:cxn ang="0">
                    <a:pos x="15" y="58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21" y="76"/>
                  </a:cxn>
                  <a:cxn ang="0">
                    <a:pos x="41" y="68"/>
                  </a:cxn>
                  <a:cxn ang="0">
                    <a:pos x="56" y="55"/>
                  </a:cxn>
                  <a:cxn ang="0">
                    <a:pos x="59" y="41"/>
                  </a:cxn>
                  <a:cxn ang="0">
                    <a:pos x="66" y="28"/>
                  </a:cxn>
                  <a:cxn ang="0">
                    <a:pos x="67" y="21"/>
                  </a:cxn>
                  <a:cxn ang="0">
                    <a:pos x="69" y="14"/>
                  </a:cxn>
                  <a:cxn ang="0">
                    <a:pos x="66" y="4"/>
                  </a:cxn>
                  <a:cxn ang="0">
                    <a:pos x="58" y="1"/>
                  </a:cxn>
                </a:cxnLst>
                <a:rect l="0" t="0" r="r" b="b"/>
                <a:pathLst>
                  <a:path w="69" h="76">
                    <a:moveTo>
                      <a:pt x="58" y="1"/>
                    </a:moveTo>
                    <a:lnTo>
                      <a:pt x="50" y="0"/>
                    </a:lnTo>
                    <a:lnTo>
                      <a:pt x="42" y="3"/>
                    </a:lnTo>
                    <a:lnTo>
                      <a:pt x="35" y="9"/>
                    </a:lnTo>
                    <a:lnTo>
                      <a:pt x="28" y="19"/>
                    </a:lnTo>
                    <a:lnTo>
                      <a:pt x="21" y="32"/>
                    </a:lnTo>
                    <a:lnTo>
                      <a:pt x="21" y="45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0" y="71"/>
                    </a:lnTo>
                    <a:lnTo>
                      <a:pt x="21" y="76"/>
                    </a:lnTo>
                    <a:lnTo>
                      <a:pt x="41" y="68"/>
                    </a:lnTo>
                    <a:lnTo>
                      <a:pt x="56" y="55"/>
                    </a:lnTo>
                    <a:lnTo>
                      <a:pt x="59" y="41"/>
                    </a:lnTo>
                    <a:lnTo>
                      <a:pt x="66" y="28"/>
                    </a:lnTo>
                    <a:lnTo>
                      <a:pt x="67" y="21"/>
                    </a:lnTo>
                    <a:lnTo>
                      <a:pt x="69" y="14"/>
                    </a:lnTo>
                    <a:lnTo>
                      <a:pt x="66" y="4"/>
                    </a:lnTo>
                    <a:lnTo>
                      <a:pt x="58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CC00"/>
                  </a:gs>
                </a:gsLst>
                <a:path path="rect">
                  <a:fillToRect l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91" name="Freeform 67"/>
              <p:cNvSpPr>
                <a:spLocks/>
              </p:cNvSpPr>
              <p:nvPr/>
            </p:nvSpPr>
            <p:spPr bwMode="auto">
              <a:xfrm>
                <a:off x="744" y="265"/>
                <a:ext cx="49" cy="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0" y="21"/>
                  </a:cxn>
                  <a:cxn ang="0">
                    <a:pos x="16" y="32"/>
                  </a:cxn>
                  <a:cxn ang="0">
                    <a:pos x="0" y="40"/>
                  </a:cxn>
                </a:cxnLst>
                <a:rect l="0" t="0" r="r" b="b"/>
                <a:pathLst>
                  <a:path w="42" h="40">
                    <a:moveTo>
                      <a:pt x="42" y="0"/>
                    </a:moveTo>
                    <a:cubicBezTo>
                      <a:pt x="38" y="8"/>
                      <a:pt x="34" y="16"/>
                      <a:pt x="30" y="21"/>
                    </a:cubicBezTo>
                    <a:cubicBezTo>
                      <a:pt x="26" y="26"/>
                      <a:pt x="21" y="29"/>
                      <a:pt x="16" y="32"/>
                    </a:cubicBezTo>
                    <a:cubicBezTo>
                      <a:pt x="11" y="35"/>
                      <a:pt x="3" y="39"/>
                      <a:pt x="0" y="40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092" name="Freeform 68"/>
            <p:cNvSpPr>
              <a:spLocks/>
            </p:cNvSpPr>
            <p:nvPr/>
          </p:nvSpPr>
          <p:spPr bwMode="auto">
            <a:xfrm>
              <a:off x="863" y="209"/>
              <a:ext cx="90" cy="12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1" y="15"/>
                </a:cxn>
                <a:cxn ang="0">
                  <a:pos x="10" y="37"/>
                </a:cxn>
                <a:cxn ang="0">
                  <a:pos x="6" y="51"/>
                </a:cxn>
                <a:cxn ang="0">
                  <a:pos x="0" y="82"/>
                </a:cxn>
                <a:cxn ang="0">
                  <a:pos x="7" y="99"/>
                </a:cxn>
                <a:cxn ang="0">
                  <a:pos x="20" y="108"/>
                </a:cxn>
                <a:cxn ang="0">
                  <a:pos x="27" y="104"/>
                </a:cxn>
                <a:cxn ang="0">
                  <a:pos x="34" y="106"/>
                </a:cxn>
                <a:cxn ang="0">
                  <a:pos x="43" y="114"/>
                </a:cxn>
                <a:cxn ang="0">
                  <a:pos x="59" y="121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6" y="97"/>
                </a:cxn>
                <a:cxn ang="0">
                  <a:pos x="87" y="86"/>
                </a:cxn>
                <a:cxn ang="0">
                  <a:pos x="87" y="70"/>
                </a:cxn>
                <a:cxn ang="0">
                  <a:pos x="82" y="55"/>
                </a:cxn>
                <a:cxn ang="0">
                  <a:pos x="78" y="49"/>
                </a:cxn>
                <a:cxn ang="0">
                  <a:pos x="70" y="35"/>
                </a:cxn>
                <a:cxn ang="0">
                  <a:pos x="63" y="28"/>
                </a:cxn>
                <a:cxn ang="0">
                  <a:pos x="55" y="21"/>
                </a:cxn>
                <a:cxn ang="0">
                  <a:pos x="44" y="11"/>
                </a:cxn>
                <a:cxn ang="0">
                  <a:pos x="34" y="0"/>
                </a:cxn>
              </a:cxnLst>
              <a:rect l="0" t="0" r="r" b="b"/>
              <a:pathLst>
                <a:path w="87" h="121">
                  <a:moveTo>
                    <a:pt x="34" y="0"/>
                  </a:moveTo>
                  <a:lnTo>
                    <a:pt x="21" y="15"/>
                  </a:lnTo>
                  <a:lnTo>
                    <a:pt x="10" y="37"/>
                  </a:lnTo>
                  <a:lnTo>
                    <a:pt x="6" y="51"/>
                  </a:lnTo>
                  <a:lnTo>
                    <a:pt x="0" y="82"/>
                  </a:lnTo>
                  <a:lnTo>
                    <a:pt x="7" y="99"/>
                  </a:lnTo>
                  <a:lnTo>
                    <a:pt x="20" y="108"/>
                  </a:lnTo>
                  <a:lnTo>
                    <a:pt x="27" y="104"/>
                  </a:lnTo>
                  <a:lnTo>
                    <a:pt x="34" y="106"/>
                  </a:lnTo>
                  <a:lnTo>
                    <a:pt x="43" y="114"/>
                  </a:lnTo>
                  <a:lnTo>
                    <a:pt x="59" y="121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6" y="97"/>
                  </a:lnTo>
                  <a:lnTo>
                    <a:pt x="87" y="86"/>
                  </a:lnTo>
                  <a:lnTo>
                    <a:pt x="87" y="70"/>
                  </a:lnTo>
                  <a:lnTo>
                    <a:pt x="82" y="55"/>
                  </a:lnTo>
                  <a:lnTo>
                    <a:pt x="78" y="49"/>
                  </a:lnTo>
                  <a:lnTo>
                    <a:pt x="70" y="35"/>
                  </a:lnTo>
                  <a:lnTo>
                    <a:pt x="63" y="28"/>
                  </a:lnTo>
                  <a:lnTo>
                    <a:pt x="55" y="21"/>
                  </a:lnTo>
                  <a:lnTo>
                    <a:pt x="44" y="11"/>
                  </a:lnTo>
                  <a:lnTo>
                    <a:pt x="3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95" name="Rectangle 71"/>
          <p:cNvSpPr>
            <a:spLocks noChangeArrowheads="1"/>
          </p:cNvSpPr>
          <p:nvPr/>
        </p:nvSpPr>
        <p:spPr bwMode="auto">
          <a:xfrm>
            <a:off x="34925" y="26988"/>
            <a:ext cx="9144000" cy="6858000"/>
          </a:xfrm>
          <a:prstGeom prst="rect">
            <a:avLst/>
          </a:prstGeom>
          <a:noFill/>
          <a:ln w="762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94" name="Rectangle 70"/>
          <p:cNvSpPr>
            <a:spLocks noChangeArrowheads="1"/>
          </p:cNvSpPr>
          <p:nvPr/>
        </p:nvSpPr>
        <p:spPr bwMode="auto">
          <a:xfrm>
            <a:off x="49213" y="26988"/>
            <a:ext cx="9144000" cy="6858000"/>
          </a:xfrm>
          <a:prstGeom prst="rect">
            <a:avLst/>
          </a:prstGeom>
          <a:gradFill rotWithShape="1">
            <a:gsLst>
              <a:gs pos="0">
                <a:srgbClr val="99EFEF"/>
              </a:gs>
              <a:gs pos="100000">
                <a:srgbClr val="FFFF00"/>
              </a:gs>
            </a:gsLst>
            <a:lin ang="5400000" scaled="1"/>
          </a:gradFill>
          <a:ln w="7620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92088" y="196850"/>
            <a:ext cx="1716087" cy="1431925"/>
            <a:chOff x="289" y="335"/>
            <a:chExt cx="301" cy="215"/>
          </a:xfrm>
        </p:grpSpPr>
        <p:sp>
          <p:nvSpPr>
            <p:cNvPr id="129027" name="Freeform 3"/>
            <p:cNvSpPr>
              <a:spLocks noChangeAspect="1"/>
            </p:cNvSpPr>
            <p:nvPr/>
          </p:nvSpPr>
          <p:spPr bwMode="auto">
            <a:xfrm>
              <a:off x="289" y="410"/>
              <a:ext cx="60" cy="17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54" y="10"/>
                </a:cxn>
                <a:cxn ang="0">
                  <a:pos x="49" y="5"/>
                </a:cxn>
                <a:cxn ang="0">
                  <a:pos x="44" y="0"/>
                </a:cxn>
                <a:cxn ang="0">
                  <a:pos x="14" y="9"/>
                </a:cxn>
                <a:cxn ang="0">
                  <a:pos x="3" y="8"/>
                </a:cxn>
                <a:cxn ang="0">
                  <a:pos x="14" y="14"/>
                </a:cxn>
                <a:cxn ang="0">
                  <a:pos x="20" y="17"/>
                </a:cxn>
                <a:cxn ang="0">
                  <a:pos x="60" y="14"/>
                </a:cxn>
              </a:cxnLst>
              <a:rect l="0" t="0" r="r" b="b"/>
              <a:pathLst>
                <a:path w="60" h="17">
                  <a:moveTo>
                    <a:pt x="60" y="14"/>
                  </a:moveTo>
                  <a:cubicBezTo>
                    <a:pt x="58" y="13"/>
                    <a:pt x="56" y="11"/>
                    <a:pt x="54" y="10"/>
                  </a:cubicBezTo>
                  <a:cubicBezTo>
                    <a:pt x="53" y="7"/>
                    <a:pt x="52" y="6"/>
                    <a:pt x="49" y="5"/>
                  </a:cubicBezTo>
                  <a:cubicBezTo>
                    <a:pt x="48" y="2"/>
                    <a:pt x="47" y="1"/>
                    <a:pt x="44" y="0"/>
                  </a:cubicBezTo>
                  <a:cubicBezTo>
                    <a:pt x="30" y="1"/>
                    <a:pt x="25" y="5"/>
                    <a:pt x="14" y="9"/>
                  </a:cubicBezTo>
                  <a:cubicBezTo>
                    <a:pt x="10" y="9"/>
                    <a:pt x="0" y="6"/>
                    <a:pt x="3" y="8"/>
                  </a:cubicBezTo>
                  <a:cubicBezTo>
                    <a:pt x="7" y="10"/>
                    <a:pt x="10" y="12"/>
                    <a:pt x="14" y="14"/>
                  </a:cubicBezTo>
                  <a:cubicBezTo>
                    <a:pt x="16" y="15"/>
                    <a:pt x="20" y="17"/>
                    <a:pt x="20" y="17"/>
                  </a:cubicBezTo>
                  <a:cubicBezTo>
                    <a:pt x="28" y="16"/>
                    <a:pt x="54" y="11"/>
                    <a:pt x="6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28" name="Freeform 4"/>
            <p:cNvSpPr>
              <a:spLocks noChangeAspect="1"/>
            </p:cNvSpPr>
            <p:nvPr/>
          </p:nvSpPr>
          <p:spPr bwMode="auto">
            <a:xfrm rot="-335961">
              <a:off x="291" y="421"/>
              <a:ext cx="62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2" y="20"/>
                </a:cxn>
                <a:cxn ang="0">
                  <a:pos x="58" y="17"/>
                </a:cxn>
                <a:cxn ang="0">
                  <a:pos x="52" y="4"/>
                </a:cxn>
                <a:cxn ang="0">
                  <a:pos x="41" y="0"/>
                </a:cxn>
                <a:cxn ang="0">
                  <a:pos x="0" y="6"/>
                </a:cxn>
              </a:cxnLst>
              <a:rect l="0" t="0" r="r" b="b"/>
              <a:pathLst>
                <a:path w="62" h="20">
                  <a:moveTo>
                    <a:pt x="0" y="6"/>
                  </a:moveTo>
                  <a:cubicBezTo>
                    <a:pt x="6" y="15"/>
                    <a:pt x="10" y="19"/>
                    <a:pt x="22" y="20"/>
                  </a:cubicBezTo>
                  <a:cubicBezTo>
                    <a:pt x="35" y="19"/>
                    <a:pt x="45" y="18"/>
                    <a:pt x="58" y="17"/>
                  </a:cubicBezTo>
                  <a:cubicBezTo>
                    <a:pt x="62" y="15"/>
                    <a:pt x="55" y="6"/>
                    <a:pt x="52" y="4"/>
                  </a:cubicBezTo>
                  <a:cubicBezTo>
                    <a:pt x="49" y="1"/>
                    <a:pt x="45" y="1"/>
                    <a:pt x="41" y="0"/>
                  </a:cubicBezTo>
                  <a:cubicBezTo>
                    <a:pt x="19" y="3"/>
                    <a:pt x="27" y="7"/>
                    <a:pt x="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29" name="Freeform 5"/>
            <p:cNvSpPr>
              <a:spLocks noChangeAspect="1"/>
            </p:cNvSpPr>
            <p:nvPr/>
          </p:nvSpPr>
          <p:spPr bwMode="auto">
            <a:xfrm>
              <a:off x="298" y="441"/>
              <a:ext cx="52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37" y="12"/>
                </a:cxn>
                <a:cxn ang="0">
                  <a:pos x="49" y="5"/>
                </a:cxn>
                <a:cxn ang="0">
                  <a:pos x="34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0" y="13"/>
                </a:cxn>
              </a:cxnLst>
              <a:rect l="0" t="0" r="r" b="b"/>
              <a:pathLst>
                <a:path w="49" h="15">
                  <a:moveTo>
                    <a:pt x="0" y="13"/>
                  </a:moveTo>
                  <a:cubicBezTo>
                    <a:pt x="5" y="11"/>
                    <a:pt x="7" y="11"/>
                    <a:pt x="13" y="12"/>
                  </a:cubicBezTo>
                  <a:cubicBezTo>
                    <a:pt x="22" y="15"/>
                    <a:pt x="18" y="14"/>
                    <a:pt x="37" y="12"/>
                  </a:cubicBezTo>
                  <a:cubicBezTo>
                    <a:pt x="42" y="11"/>
                    <a:pt x="49" y="5"/>
                    <a:pt x="49" y="5"/>
                  </a:cubicBezTo>
                  <a:cubicBezTo>
                    <a:pt x="45" y="3"/>
                    <a:pt x="39" y="2"/>
                    <a:pt x="34" y="0"/>
                  </a:cubicBezTo>
                  <a:cubicBezTo>
                    <a:pt x="28" y="0"/>
                    <a:pt x="23" y="0"/>
                    <a:pt x="17" y="1"/>
                  </a:cubicBezTo>
                  <a:cubicBezTo>
                    <a:pt x="15" y="1"/>
                    <a:pt x="11" y="3"/>
                    <a:pt x="11" y="3"/>
                  </a:cubicBezTo>
                  <a:cubicBezTo>
                    <a:pt x="9" y="7"/>
                    <a:pt x="4" y="13"/>
                    <a:pt x="0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0" name="Freeform 6"/>
            <p:cNvSpPr>
              <a:spLocks noChangeAspect="1"/>
            </p:cNvSpPr>
            <p:nvPr/>
          </p:nvSpPr>
          <p:spPr bwMode="auto">
            <a:xfrm>
              <a:off x="317" y="468"/>
              <a:ext cx="34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5"/>
                </a:cxn>
                <a:cxn ang="0">
                  <a:pos x="10" y="13"/>
                </a:cxn>
                <a:cxn ang="0">
                  <a:pos x="14" y="9"/>
                </a:cxn>
                <a:cxn ang="0">
                  <a:pos x="16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3" y="5"/>
                </a:cxn>
                <a:cxn ang="0">
                  <a:pos x="34" y="10"/>
                </a:cxn>
                <a:cxn ang="0">
                  <a:pos x="33" y="15"/>
                </a:cxn>
                <a:cxn ang="0">
                  <a:pos x="28" y="17"/>
                </a:cxn>
                <a:cxn ang="0">
                  <a:pos x="22" y="18"/>
                </a:cxn>
                <a:cxn ang="0">
                  <a:pos x="17" y="18"/>
                </a:cxn>
                <a:cxn ang="0">
                  <a:pos x="10" y="17"/>
                </a:cxn>
                <a:cxn ang="0">
                  <a:pos x="0" y="15"/>
                </a:cxn>
              </a:cxnLst>
              <a:rect l="0" t="0" r="r" b="b"/>
              <a:pathLst>
                <a:path w="34" h="18">
                  <a:moveTo>
                    <a:pt x="0" y="15"/>
                  </a:moveTo>
                  <a:lnTo>
                    <a:pt x="6" y="15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4" y="10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2" y="18"/>
                  </a:lnTo>
                  <a:lnTo>
                    <a:pt x="17" y="18"/>
                  </a:lnTo>
                  <a:lnTo>
                    <a:pt x="10" y="17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1" name="Freeform 7"/>
            <p:cNvSpPr>
              <a:spLocks noChangeAspect="1"/>
            </p:cNvSpPr>
            <p:nvPr/>
          </p:nvSpPr>
          <p:spPr bwMode="auto">
            <a:xfrm>
              <a:off x="302" y="458"/>
              <a:ext cx="44" cy="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7" y="22"/>
                </a:cxn>
                <a:cxn ang="0">
                  <a:pos x="27" y="21"/>
                </a:cxn>
                <a:cxn ang="0">
                  <a:pos x="34" y="19"/>
                </a:cxn>
                <a:cxn ang="0">
                  <a:pos x="38" y="16"/>
                </a:cxn>
                <a:cxn ang="0">
                  <a:pos x="43" y="13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6" y="2"/>
                </a:cxn>
                <a:cxn ang="0">
                  <a:pos x="22" y="4"/>
                </a:cxn>
                <a:cxn ang="0">
                  <a:pos x="19" y="7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0" y="13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lnTo>
                    <a:pt x="4" y="17"/>
                  </a:lnTo>
                  <a:lnTo>
                    <a:pt x="9" y="20"/>
                  </a:lnTo>
                  <a:lnTo>
                    <a:pt x="17" y="22"/>
                  </a:lnTo>
                  <a:lnTo>
                    <a:pt x="27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3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2" name="Freeform 8"/>
            <p:cNvSpPr>
              <a:spLocks noChangeAspect="1"/>
            </p:cNvSpPr>
            <p:nvPr/>
          </p:nvSpPr>
          <p:spPr bwMode="auto">
            <a:xfrm>
              <a:off x="326" y="487"/>
              <a:ext cx="41" cy="1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5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7" y="3"/>
                </a:cxn>
                <a:cxn ang="0">
                  <a:pos x="41" y="6"/>
                </a:cxn>
                <a:cxn ang="0">
                  <a:pos x="41" y="10"/>
                </a:cxn>
                <a:cxn ang="0">
                  <a:pos x="39" y="16"/>
                </a:cxn>
                <a:cxn ang="0">
                  <a:pos x="31" y="19"/>
                </a:cxn>
                <a:cxn ang="0">
                  <a:pos x="24" y="19"/>
                </a:cxn>
                <a:cxn ang="0">
                  <a:pos x="17" y="18"/>
                </a:cxn>
                <a:cxn ang="0">
                  <a:pos x="12" y="18"/>
                </a:cxn>
                <a:cxn ang="0">
                  <a:pos x="5" y="16"/>
                </a:cxn>
                <a:cxn ang="0">
                  <a:pos x="0" y="15"/>
                </a:cxn>
              </a:cxnLst>
              <a:rect l="0" t="0" r="r" b="b"/>
              <a:pathLst>
                <a:path w="41" h="19">
                  <a:moveTo>
                    <a:pt x="0" y="15"/>
                  </a:moveTo>
                  <a:lnTo>
                    <a:pt x="2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1" y="6"/>
                  </a:lnTo>
                  <a:lnTo>
                    <a:pt x="41" y="10"/>
                  </a:lnTo>
                  <a:lnTo>
                    <a:pt x="39" y="16"/>
                  </a:lnTo>
                  <a:lnTo>
                    <a:pt x="31" y="19"/>
                  </a:lnTo>
                  <a:lnTo>
                    <a:pt x="24" y="19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5" y="16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3" name="Freeform 9"/>
            <p:cNvSpPr>
              <a:spLocks noChangeAspect="1"/>
            </p:cNvSpPr>
            <p:nvPr/>
          </p:nvSpPr>
          <p:spPr bwMode="auto">
            <a:xfrm>
              <a:off x="334" y="495"/>
              <a:ext cx="4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5"/>
                </a:cxn>
                <a:cxn ang="0">
                  <a:pos x="5" y="19"/>
                </a:cxn>
                <a:cxn ang="0">
                  <a:pos x="11" y="13"/>
                </a:cxn>
                <a:cxn ang="0">
                  <a:pos x="20" y="6"/>
                </a:cxn>
                <a:cxn ang="0">
                  <a:pos x="27" y="3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41" y="3"/>
                </a:cxn>
                <a:cxn ang="0">
                  <a:pos x="43" y="7"/>
                </a:cxn>
                <a:cxn ang="0">
                  <a:pos x="41" y="13"/>
                </a:cxn>
                <a:cxn ang="0">
                  <a:pos x="36" y="16"/>
                </a:cxn>
                <a:cxn ang="0">
                  <a:pos x="31" y="19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11" y="23"/>
                </a:cxn>
                <a:cxn ang="0">
                  <a:pos x="5" y="27"/>
                </a:cxn>
                <a:cxn ang="0">
                  <a:pos x="0" y="29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lnTo>
                    <a:pt x="1" y="25"/>
                  </a:lnTo>
                  <a:lnTo>
                    <a:pt x="5" y="19"/>
                  </a:lnTo>
                  <a:lnTo>
                    <a:pt x="11" y="13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11" y="23"/>
                  </a:lnTo>
                  <a:lnTo>
                    <a:pt x="5" y="27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4" name="Freeform 10"/>
            <p:cNvSpPr>
              <a:spLocks noChangeAspect="1"/>
            </p:cNvSpPr>
            <p:nvPr/>
          </p:nvSpPr>
          <p:spPr bwMode="auto">
            <a:xfrm>
              <a:off x="367" y="497"/>
              <a:ext cx="24" cy="30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3" y="29"/>
                </a:cxn>
                <a:cxn ang="0">
                  <a:pos x="4" y="25"/>
                </a:cxn>
                <a:cxn ang="0">
                  <a:pos x="4" y="20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3" y="5"/>
                </a:cxn>
                <a:cxn ang="0">
                  <a:pos x="24" y="12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6" y="26"/>
                </a:cxn>
                <a:cxn ang="0">
                  <a:pos x="9" y="29"/>
                </a:cxn>
                <a:cxn ang="0">
                  <a:pos x="1" y="30"/>
                </a:cxn>
              </a:cxnLst>
              <a:rect l="0" t="0" r="r" b="b"/>
              <a:pathLst>
                <a:path w="24" h="30">
                  <a:moveTo>
                    <a:pt x="1" y="30"/>
                  </a:moveTo>
                  <a:lnTo>
                    <a:pt x="3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16" y="26"/>
                  </a:lnTo>
                  <a:lnTo>
                    <a:pt x="9" y="29"/>
                  </a:lnTo>
                  <a:lnTo>
                    <a:pt x="1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5" name="Freeform 11"/>
            <p:cNvSpPr>
              <a:spLocks noChangeAspect="1"/>
            </p:cNvSpPr>
            <p:nvPr/>
          </p:nvSpPr>
          <p:spPr bwMode="auto">
            <a:xfrm>
              <a:off x="328" y="390"/>
              <a:ext cx="37" cy="17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26" y="17"/>
                </a:cxn>
                <a:cxn ang="0">
                  <a:pos x="15" y="16"/>
                </a:cxn>
                <a:cxn ang="0">
                  <a:pos x="7" y="12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30" y="3"/>
                </a:cxn>
                <a:cxn ang="0">
                  <a:pos x="35" y="6"/>
                </a:cxn>
                <a:cxn ang="0">
                  <a:pos x="37" y="16"/>
                </a:cxn>
              </a:cxnLst>
              <a:rect l="0" t="0" r="r" b="b"/>
              <a:pathLst>
                <a:path w="37" h="17">
                  <a:moveTo>
                    <a:pt x="37" y="16"/>
                  </a:moveTo>
                  <a:lnTo>
                    <a:pt x="26" y="17"/>
                  </a:lnTo>
                  <a:lnTo>
                    <a:pt x="15" y="16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7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6" name="Freeform 12"/>
            <p:cNvSpPr>
              <a:spLocks noChangeAspect="1"/>
            </p:cNvSpPr>
            <p:nvPr/>
          </p:nvSpPr>
          <p:spPr bwMode="auto">
            <a:xfrm>
              <a:off x="332" y="366"/>
              <a:ext cx="4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4" y="8"/>
                </a:cxn>
                <a:cxn ang="0">
                  <a:pos x="29" y="14"/>
                </a:cxn>
                <a:cxn ang="0">
                  <a:pos x="35" y="19"/>
                </a:cxn>
                <a:cxn ang="0">
                  <a:pos x="40" y="24"/>
                </a:cxn>
                <a:cxn ang="0">
                  <a:pos x="40" y="29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19" y="29"/>
                </a:cxn>
                <a:cxn ang="0">
                  <a:pos x="13" y="21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40" h="37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4" y="8"/>
                  </a:lnTo>
                  <a:lnTo>
                    <a:pt x="29" y="14"/>
                  </a:lnTo>
                  <a:lnTo>
                    <a:pt x="35" y="19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19" y="29"/>
                  </a:lnTo>
                  <a:lnTo>
                    <a:pt x="13" y="21"/>
                  </a:lnTo>
                  <a:lnTo>
                    <a:pt x="9" y="16"/>
                  </a:ln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7" name="Freeform 13"/>
            <p:cNvSpPr>
              <a:spLocks noChangeAspect="1"/>
            </p:cNvSpPr>
            <p:nvPr/>
          </p:nvSpPr>
          <p:spPr bwMode="auto">
            <a:xfrm>
              <a:off x="357" y="356"/>
              <a:ext cx="26" cy="40"/>
            </a:xfrm>
            <a:custGeom>
              <a:avLst/>
              <a:gdLst/>
              <a:ahLst/>
              <a:cxnLst>
                <a:cxn ang="0">
                  <a:pos x="25" y="35"/>
                </a:cxn>
                <a:cxn ang="0">
                  <a:pos x="26" y="26"/>
                </a:cxn>
                <a:cxn ang="0">
                  <a:pos x="25" y="19"/>
                </a:cxn>
                <a:cxn ang="0">
                  <a:pos x="19" y="13"/>
                </a:cxn>
                <a:cxn ang="0">
                  <a:pos x="13" y="9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1" y="21"/>
                </a:cxn>
                <a:cxn ang="0">
                  <a:pos x="4" y="32"/>
                </a:cxn>
                <a:cxn ang="0">
                  <a:pos x="10" y="36"/>
                </a:cxn>
                <a:cxn ang="0">
                  <a:pos x="19" y="40"/>
                </a:cxn>
                <a:cxn ang="0">
                  <a:pos x="25" y="35"/>
                </a:cxn>
              </a:cxnLst>
              <a:rect l="0" t="0" r="r" b="b"/>
              <a:pathLst>
                <a:path w="26" h="40">
                  <a:moveTo>
                    <a:pt x="25" y="35"/>
                  </a:moveTo>
                  <a:lnTo>
                    <a:pt x="26" y="26"/>
                  </a:lnTo>
                  <a:lnTo>
                    <a:pt x="25" y="19"/>
                  </a:lnTo>
                  <a:lnTo>
                    <a:pt x="19" y="13"/>
                  </a:lnTo>
                  <a:lnTo>
                    <a:pt x="13" y="9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9" y="40"/>
                  </a:lnTo>
                  <a:lnTo>
                    <a:pt x="25" y="3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8" name="Freeform 14"/>
            <p:cNvSpPr>
              <a:spLocks noChangeAspect="1"/>
            </p:cNvSpPr>
            <p:nvPr/>
          </p:nvSpPr>
          <p:spPr bwMode="auto">
            <a:xfrm>
              <a:off x="395" y="345"/>
              <a:ext cx="33" cy="3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6" y="11"/>
                </a:cxn>
                <a:cxn ang="0">
                  <a:pos x="22" y="13"/>
                </a:cxn>
                <a:cxn ang="0">
                  <a:pos x="27" y="16"/>
                </a:cxn>
                <a:cxn ang="0">
                  <a:pos x="29" y="21"/>
                </a:cxn>
                <a:cxn ang="0">
                  <a:pos x="33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7" y="35"/>
                </a:cxn>
                <a:cxn ang="0">
                  <a:pos x="2" y="24"/>
                </a:cxn>
              </a:cxnLst>
              <a:rect l="0" t="0" r="r" b="b"/>
              <a:pathLst>
                <a:path w="33" h="35">
                  <a:moveTo>
                    <a:pt x="2" y="24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33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7" y="35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39" name="Freeform 15"/>
            <p:cNvSpPr>
              <a:spLocks noChangeAspect="1"/>
            </p:cNvSpPr>
            <p:nvPr/>
          </p:nvSpPr>
          <p:spPr bwMode="auto">
            <a:xfrm>
              <a:off x="386" y="355"/>
              <a:ext cx="27" cy="27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7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4" y="11"/>
                </a:cxn>
                <a:cxn ang="0">
                  <a:pos x="18" y="12"/>
                </a:cxn>
                <a:cxn ang="0">
                  <a:pos x="22" y="15"/>
                </a:cxn>
                <a:cxn ang="0">
                  <a:pos x="24" y="18"/>
                </a:cxn>
                <a:cxn ang="0">
                  <a:pos x="27" y="24"/>
                </a:cxn>
                <a:cxn ang="0">
                  <a:pos x="24" y="27"/>
                </a:cxn>
                <a:cxn ang="0">
                  <a:pos x="12" y="26"/>
                </a:cxn>
              </a:cxnLst>
              <a:rect l="0" t="0" r="r" b="b"/>
              <a:pathLst>
                <a:path w="27" h="27">
                  <a:moveTo>
                    <a:pt x="12" y="26"/>
                  </a:moveTo>
                  <a:lnTo>
                    <a:pt x="7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5"/>
                  </a:lnTo>
                  <a:lnTo>
                    <a:pt x="4" y="0"/>
                  </a:lnTo>
                  <a:lnTo>
                    <a:pt x="3" y="6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12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0" name="Freeform 16"/>
            <p:cNvSpPr>
              <a:spLocks noChangeAspect="1"/>
            </p:cNvSpPr>
            <p:nvPr/>
          </p:nvSpPr>
          <p:spPr bwMode="auto">
            <a:xfrm>
              <a:off x="439" y="335"/>
              <a:ext cx="50" cy="4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7" y="6"/>
                </a:cxn>
                <a:cxn ang="0">
                  <a:pos x="10" y="11"/>
                </a:cxn>
                <a:cxn ang="0">
                  <a:pos x="4" y="17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3" y="41"/>
                </a:cxn>
                <a:cxn ang="0">
                  <a:pos x="11" y="44"/>
                </a:cxn>
                <a:cxn ang="0">
                  <a:pos x="19" y="42"/>
                </a:cxn>
                <a:cxn ang="0">
                  <a:pos x="25" y="39"/>
                </a:cxn>
                <a:cxn ang="0">
                  <a:pos x="38" y="46"/>
                </a:cxn>
                <a:cxn ang="0">
                  <a:pos x="44" y="40"/>
                </a:cxn>
                <a:cxn ang="0">
                  <a:pos x="50" y="32"/>
                </a:cxn>
                <a:cxn ang="0">
                  <a:pos x="50" y="26"/>
                </a:cxn>
                <a:cxn ang="0">
                  <a:pos x="47" y="21"/>
                </a:cxn>
                <a:cxn ang="0">
                  <a:pos x="43" y="15"/>
                </a:cxn>
                <a:cxn ang="0">
                  <a:pos x="42" y="8"/>
                </a:cxn>
                <a:cxn ang="0">
                  <a:pos x="45" y="2"/>
                </a:cxn>
                <a:cxn ang="0">
                  <a:pos x="39" y="8"/>
                </a:cxn>
                <a:cxn ang="0">
                  <a:pos x="32" y="14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29" y="28"/>
                </a:cxn>
                <a:cxn ang="0">
                  <a:pos x="26" y="25"/>
                </a:cxn>
                <a:cxn ang="0">
                  <a:pos x="24" y="19"/>
                </a:cxn>
                <a:cxn ang="0">
                  <a:pos x="23" y="12"/>
                </a:cxn>
                <a:cxn ang="0">
                  <a:pos x="23" y="3"/>
                </a:cxn>
                <a:cxn ang="0">
                  <a:pos x="24" y="0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lnTo>
                    <a:pt x="17" y="6"/>
                  </a:lnTo>
                  <a:lnTo>
                    <a:pt x="10" y="11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11" y="44"/>
                  </a:lnTo>
                  <a:lnTo>
                    <a:pt x="19" y="42"/>
                  </a:lnTo>
                  <a:lnTo>
                    <a:pt x="25" y="39"/>
                  </a:lnTo>
                  <a:lnTo>
                    <a:pt x="38" y="46"/>
                  </a:lnTo>
                  <a:lnTo>
                    <a:pt x="44" y="40"/>
                  </a:lnTo>
                  <a:lnTo>
                    <a:pt x="50" y="32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5"/>
                  </a:lnTo>
                  <a:lnTo>
                    <a:pt x="42" y="8"/>
                  </a:lnTo>
                  <a:lnTo>
                    <a:pt x="45" y="2"/>
                  </a:lnTo>
                  <a:lnTo>
                    <a:pt x="39" y="8"/>
                  </a:lnTo>
                  <a:lnTo>
                    <a:pt x="32" y="14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25"/>
                  </a:lnTo>
                  <a:lnTo>
                    <a:pt x="24" y="19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1" name="Freeform 17"/>
            <p:cNvSpPr>
              <a:spLocks noChangeAspect="1"/>
            </p:cNvSpPr>
            <p:nvPr/>
          </p:nvSpPr>
          <p:spPr bwMode="auto">
            <a:xfrm>
              <a:off x="428" y="341"/>
              <a:ext cx="16" cy="36"/>
            </a:xfrm>
            <a:custGeom>
              <a:avLst/>
              <a:gdLst/>
              <a:ahLst/>
              <a:cxnLst>
                <a:cxn ang="0">
                  <a:pos x="7" y="36"/>
                </a:cxn>
                <a:cxn ang="0">
                  <a:pos x="4" y="32"/>
                </a:cxn>
                <a:cxn ang="0">
                  <a:pos x="1" y="27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16" y="17"/>
                </a:cxn>
                <a:cxn ang="0">
                  <a:pos x="16" y="25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6"/>
                </a:cxn>
              </a:cxnLst>
              <a:rect l="0" t="0" r="r" b="b"/>
              <a:pathLst>
                <a:path w="16" h="36">
                  <a:moveTo>
                    <a:pt x="7" y="36"/>
                  </a:moveTo>
                  <a:lnTo>
                    <a:pt x="4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0"/>
                  </a:lnTo>
                  <a:lnTo>
                    <a:pt x="8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5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2" name="Freeform 18"/>
            <p:cNvSpPr>
              <a:spLocks noChangeAspect="1"/>
            </p:cNvSpPr>
            <p:nvPr/>
          </p:nvSpPr>
          <p:spPr bwMode="auto">
            <a:xfrm>
              <a:off x="487" y="358"/>
              <a:ext cx="65" cy="4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21"/>
                </a:cxn>
                <a:cxn ang="0">
                  <a:pos x="9" y="11"/>
                </a:cxn>
                <a:cxn ang="0">
                  <a:pos x="14" y="8"/>
                </a:cxn>
                <a:cxn ang="0">
                  <a:pos x="17" y="5"/>
                </a:cxn>
                <a:cxn ang="0">
                  <a:pos x="21" y="3"/>
                </a:cxn>
                <a:cxn ang="0">
                  <a:pos x="26" y="3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1" y="5"/>
                </a:cxn>
                <a:cxn ang="0">
                  <a:pos x="29" y="10"/>
                </a:cxn>
                <a:cxn ang="0">
                  <a:pos x="29" y="13"/>
                </a:cxn>
                <a:cxn ang="0">
                  <a:pos x="29" y="17"/>
                </a:cxn>
                <a:cxn ang="0">
                  <a:pos x="31" y="18"/>
                </a:cxn>
                <a:cxn ang="0">
                  <a:pos x="33" y="18"/>
                </a:cxn>
                <a:cxn ang="0">
                  <a:pos x="37" y="19"/>
                </a:cxn>
                <a:cxn ang="0">
                  <a:pos x="40" y="17"/>
                </a:cxn>
                <a:cxn ang="0">
                  <a:pos x="45" y="17"/>
                </a:cxn>
                <a:cxn ang="0">
                  <a:pos x="48" y="16"/>
                </a:cxn>
                <a:cxn ang="0">
                  <a:pos x="53" y="14"/>
                </a:cxn>
                <a:cxn ang="0">
                  <a:pos x="56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6"/>
                </a:cxn>
                <a:cxn ang="0">
                  <a:pos x="64" y="11"/>
                </a:cxn>
                <a:cxn ang="0">
                  <a:pos x="62" y="14"/>
                </a:cxn>
                <a:cxn ang="0">
                  <a:pos x="60" y="18"/>
                </a:cxn>
                <a:cxn ang="0">
                  <a:pos x="57" y="23"/>
                </a:cxn>
                <a:cxn ang="0">
                  <a:pos x="55" y="26"/>
                </a:cxn>
                <a:cxn ang="0">
                  <a:pos x="52" y="28"/>
                </a:cxn>
                <a:cxn ang="0">
                  <a:pos x="48" y="30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31" y="35"/>
                </a:cxn>
                <a:cxn ang="0">
                  <a:pos x="28" y="40"/>
                </a:cxn>
                <a:cxn ang="0">
                  <a:pos x="26" y="43"/>
                </a:cxn>
                <a:cxn ang="0">
                  <a:pos x="24" y="44"/>
                </a:cxn>
                <a:cxn ang="0">
                  <a:pos x="0" y="30"/>
                </a:cxn>
              </a:cxnLst>
              <a:rect l="0" t="0" r="r" b="b"/>
              <a:pathLst>
                <a:path w="65" h="44">
                  <a:moveTo>
                    <a:pt x="0" y="30"/>
                  </a:moveTo>
                  <a:lnTo>
                    <a:pt x="4" y="21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2"/>
                  </a:lnTo>
                  <a:lnTo>
                    <a:pt x="65" y="0"/>
                  </a:lnTo>
                  <a:lnTo>
                    <a:pt x="65" y="6"/>
                  </a:lnTo>
                  <a:lnTo>
                    <a:pt x="64" y="11"/>
                  </a:lnTo>
                  <a:lnTo>
                    <a:pt x="62" y="14"/>
                  </a:lnTo>
                  <a:lnTo>
                    <a:pt x="60" y="18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40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3" name="Freeform 19"/>
            <p:cNvSpPr>
              <a:spLocks noChangeAspect="1"/>
            </p:cNvSpPr>
            <p:nvPr/>
          </p:nvSpPr>
          <p:spPr bwMode="auto">
            <a:xfrm>
              <a:off x="529" y="408"/>
              <a:ext cx="52" cy="2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8" y="25"/>
                </a:cxn>
                <a:cxn ang="0">
                  <a:pos x="17" y="24"/>
                </a:cxn>
                <a:cxn ang="0">
                  <a:pos x="23" y="20"/>
                </a:cxn>
                <a:cxn ang="0">
                  <a:pos x="28" y="17"/>
                </a:cxn>
                <a:cxn ang="0">
                  <a:pos x="29" y="14"/>
                </a:cxn>
                <a:cxn ang="0">
                  <a:pos x="34" y="10"/>
                </a:cxn>
                <a:cxn ang="0">
                  <a:pos x="38" y="9"/>
                </a:cxn>
                <a:cxn ang="0">
                  <a:pos x="43" y="10"/>
                </a:cxn>
                <a:cxn ang="0">
                  <a:pos x="48" y="12"/>
                </a:cxn>
                <a:cxn ang="0">
                  <a:pos x="50" y="13"/>
                </a:cxn>
                <a:cxn ang="0">
                  <a:pos x="52" y="14"/>
                </a:cxn>
                <a:cxn ang="0">
                  <a:pos x="47" y="9"/>
                </a:cxn>
                <a:cxn ang="0">
                  <a:pos x="42" y="6"/>
                </a:cxn>
                <a:cxn ang="0">
                  <a:pos x="37" y="4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9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2" y="24"/>
                </a:cxn>
              </a:cxnLst>
              <a:rect l="0" t="0" r="r" b="b"/>
              <a:pathLst>
                <a:path w="52" h="25">
                  <a:moveTo>
                    <a:pt x="2" y="24"/>
                  </a:moveTo>
                  <a:lnTo>
                    <a:pt x="8" y="25"/>
                  </a:lnTo>
                  <a:lnTo>
                    <a:pt x="17" y="24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47" y="9"/>
                  </a:lnTo>
                  <a:lnTo>
                    <a:pt x="42" y="6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4" name="Freeform 20"/>
            <p:cNvSpPr>
              <a:spLocks noChangeAspect="1"/>
            </p:cNvSpPr>
            <p:nvPr/>
          </p:nvSpPr>
          <p:spPr bwMode="auto">
            <a:xfrm>
              <a:off x="527" y="402"/>
              <a:ext cx="45" cy="19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5" y="8"/>
                </a:cxn>
                <a:cxn ang="0">
                  <a:pos x="29" y="5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2" y="4"/>
                </a:cxn>
                <a:cxn ang="0">
                  <a:pos x="45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7" y="19"/>
                </a:cxn>
                <a:cxn ang="0">
                  <a:pos x="13" y="19"/>
                </a:cxn>
                <a:cxn ang="0">
                  <a:pos x="18" y="17"/>
                </a:cxn>
                <a:cxn ang="0">
                  <a:pos x="21" y="12"/>
                </a:cxn>
              </a:cxnLst>
              <a:rect l="0" t="0" r="r" b="b"/>
              <a:pathLst>
                <a:path w="45" h="19">
                  <a:moveTo>
                    <a:pt x="21" y="12"/>
                  </a:moveTo>
                  <a:lnTo>
                    <a:pt x="25" y="8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7" y="19"/>
                  </a:lnTo>
                  <a:lnTo>
                    <a:pt x="13" y="19"/>
                  </a:lnTo>
                  <a:lnTo>
                    <a:pt x="18" y="17"/>
                  </a:lnTo>
                  <a:lnTo>
                    <a:pt x="21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5" name="Freeform 21"/>
            <p:cNvSpPr>
              <a:spLocks noChangeAspect="1"/>
            </p:cNvSpPr>
            <p:nvPr/>
          </p:nvSpPr>
          <p:spPr bwMode="auto">
            <a:xfrm>
              <a:off x="513" y="384"/>
              <a:ext cx="56" cy="32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20" y="29"/>
                </a:cxn>
                <a:cxn ang="0">
                  <a:pos x="23" y="26"/>
                </a:cxn>
                <a:cxn ang="0">
                  <a:pos x="25" y="25"/>
                </a:cxn>
                <a:cxn ang="0">
                  <a:pos x="25" y="21"/>
                </a:cxn>
                <a:cxn ang="0">
                  <a:pos x="28" y="18"/>
                </a:cxn>
                <a:cxn ang="0">
                  <a:pos x="30" y="15"/>
                </a:cxn>
                <a:cxn ang="0">
                  <a:pos x="33" y="11"/>
                </a:cxn>
                <a:cxn ang="0">
                  <a:pos x="38" y="9"/>
                </a:cxn>
                <a:cxn ang="0">
                  <a:pos x="43" y="7"/>
                </a:cxn>
                <a:cxn ang="0">
                  <a:pos x="49" y="5"/>
                </a:cxn>
                <a:cxn ang="0">
                  <a:pos x="52" y="6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7" y="3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1" y="4"/>
                </a:cxn>
                <a:cxn ang="0">
                  <a:pos x="5" y="8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8" y="31"/>
                </a:cxn>
                <a:cxn ang="0">
                  <a:pos x="11" y="32"/>
                </a:cxn>
              </a:cxnLst>
              <a:rect l="0" t="0" r="r" b="b"/>
              <a:pathLst>
                <a:path w="56" h="32">
                  <a:moveTo>
                    <a:pt x="11" y="32"/>
                  </a:moveTo>
                  <a:lnTo>
                    <a:pt x="20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0" y="15"/>
                  </a:lnTo>
                  <a:lnTo>
                    <a:pt x="33" y="11"/>
                  </a:lnTo>
                  <a:lnTo>
                    <a:pt x="38" y="9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0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11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6" name="Freeform 22"/>
            <p:cNvSpPr>
              <a:spLocks noChangeAspect="1"/>
            </p:cNvSpPr>
            <p:nvPr/>
          </p:nvSpPr>
          <p:spPr bwMode="auto">
            <a:xfrm>
              <a:off x="539" y="434"/>
              <a:ext cx="46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7"/>
                </a:cxn>
                <a:cxn ang="0">
                  <a:pos x="8" y="4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25" y="2"/>
                </a:cxn>
                <a:cxn ang="0">
                  <a:pos x="28" y="3"/>
                </a:cxn>
                <a:cxn ang="0">
                  <a:pos x="33" y="5"/>
                </a:cxn>
                <a:cxn ang="0">
                  <a:pos x="37" y="5"/>
                </a:cxn>
                <a:cxn ang="0">
                  <a:pos x="40" y="4"/>
                </a:cxn>
                <a:cxn ang="0">
                  <a:pos x="44" y="1"/>
                </a:cxn>
                <a:cxn ang="0">
                  <a:pos x="46" y="0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4" y="13"/>
                </a:cxn>
                <a:cxn ang="0">
                  <a:pos x="17" y="13"/>
                </a:cxn>
                <a:cxn ang="0">
                  <a:pos x="12" y="14"/>
                </a:cxn>
                <a:cxn ang="0">
                  <a:pos x="6" y="15"/>
                </a:cxn>
                <a:cxn ang="0">
                  <a:pos x="1" y="13"/>
                </a:cxn>
                <a:cxn ang="0">
                  <a:pos x="0" y="10"/>
                </a:cxn>
              </a:cxnLst>
              <a:rect l="0" t="0" r="r" b="b"/>
              <a:pathLst>
                <a:path w="46" h="15">
                  <a:moveTo>
                    <a:pt x="0" y="10"/>
                  </a:moveTo>
                  <a:lnTo>
                    <a:pt x="2" y="7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2" y="14"/>
                  </a:lnTo>
                  <a:lnTo>
                    <a:pt x="6" y="15"/>
                  </a:lnTo>
                  <a:lnTo>
                    <a:pt x="1" y="13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7" name="Freeform 23"/>
            <p:cNvSpPr>
              <a:spLocks noChangeAspect="1"/>
            </p:cNvSpPr>
            <p:nvPr/>
          </p:nvSpPr>
          <p:spPr bwMode="auto">
            <a:xfrm>
              <a:off x="533" y="445"/>
              <a:ext cx="57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7"/>
                </a:cxn>
                <a:cxn ang="0">
                  <a:pos x="9" y="20"/>
                </a:cxn>
                <a:cxn ang="0">
                  <a:pos x="14" y="21"/>
                </a:cxn>
                <a:cxn ang="0">
                  <a:pos x="24" y="21"/>
                </a:cxn>
                <a:cxn ang="0">
                  <a:pos x="27" y="17"/>
                </a:cxn>
                <a:cxn ang="0">
                  <a:pos x="33" y="14"/>
                </a:cxn>
                <a:cxn ang="0">
                  <a:pos x="39" y="14"/>
                </a:cxn>
                <a:cxn ang="0">
                  <a:pos x="45" y="14"/>
                </a:cxn>
                <a:cxn ang="0">
                  <a:pos x="51" y="17"/>
                </a:cxn>
                <a:cxn ang="0">
                  <a:pos x="54" y="20"/>
                </a:cxn>
                <a:cxn ang="0">
                  <a:pos x="57" y="23"/>
                </a:cxn>
                <a:cxn ang="0">
                  <a:pos x="55" y="14"/>
                </a:cxn>
                <a:cxn ang="0">
                  <a:pos x="53" y="11"/>
                </a:cxn>
                <a:cxn ang="0">
                  <a:pos x="49" y="8"/>
                </a:cxn>
                <a:cxn ang="0">
                  <a:pos x="43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3" y="10"/>
                </a:cxn>
                <a:cxn ang="0">
                  <a:pos x="0" y="13"/>
                </a:cxn>
              </a:cxnLst>
              <a:rect l="0" t="0" r="r" b="b"/>
              <a:pathLst>
                <a:path w="57" h="23">
                  <a:moveTo>
                    <a:pt x="0" y="13"/>
                  </a:moveTo>
                  <a:lnTo>
                    <a:pt x="3" y="17"/>
                  </a:lnTo>
                  <a:lnTo>
                    <a:pt x="9" y="20"/>
                  </a:lnTo>
                  <a:lnTo>
                    <a:pt x="14" y="21"/>
                  </a:lnTo>
                  <a:lnTo>
                    <a:pt x="24" y="21"/>
                  </a:lnTo>
                  <a:lnTo>
                    <a:pt x="27" y="17"/>
                  </a:lnTo>
                  <a:lnTo>
                    <a:pt x="33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1" y="17"/>
                  </a:lnTo>
                  <a:lnTo>
                    <a:pt x="54" y="20"/>
                  </a:lnTo>
                  <a:lnTo>
                    <a:pt x="57" y="23"/>
                  </a:lnTo>
                  <a:lnTo>
                    <a:pt x="55" y="14"/>
                  </a:lnTo>
                  <a:lnTo>
                    <a:pt x="53" y="11"/>
                  </a:lnTo>
                  <a:lnTo>
                    <a:pt x="49" y="8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8" name="Freeform 24"/>
            <p:cNvSpPr>
              <a:spLocks noChangeAspect="1"/>
            </p:cNvSpPr>
            <p:nvPr/>
          </p:nvSpPr>
          <p:spPr bwMode="auto">
            <a:xfrm>
              <a:off x="531" y="459"/>
              <a:ext cx="53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9"/>
                </a:cxn>
                <a:cxn ang="0">
                  <a:pos x="7" y="14"/>
                </a:cxn>
                <a:cxn ang="0">
                  <a:pos x="13" y="16"/>
                </a:cxn>
                <a:cxn ang="0">
                  <a:pos x="21" y="19"/>
                </a:cxn>
                <a:cxn ang="0">
                  <a:pos x="27" y="17"/>
                </a:cxn>
                <a:cxn ang="0">
                  <a:pos x="30" y="16"/>
                </a:cxn>
                <a:cxn ang="0">
                  <a:pos x="36" y="14"/>
                </a:cxn>
                <a:cxn ang="0">
                  <a:pos x="39" y="12"/>
                </a:cxn>
                <a:cxn ang="0">
                  <a:pos x="44" y="12"/>
                </a:cxn>
                <a:cxn ang="0">
                  <a:pos x="46" y="13"/>
                </a:cxn>
                <a:cxn ang="0">
                  <a:pos x="49" y="15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53" y="19"/>
                </a:cxn>
                <a:cxn ang="0">
                  <a:pos x="52" y="13"/>
                </a:cxn>
                <a:cxn ang="0">
                  <a:pos x="51" y="8"/>
                </a:cxn>
                <a:cxn ang="0">
                  <a:pos x="45" y="4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53" h="20">
                  <a:moveTo>
                    <a:pt x="0" y="5"/>
                  </a:moveTo>
                  <a:lnTo>
                    <a:pt x="4" y="9"/>
                  </a:lnTo>
                  <a:lnTo>
                    <a:pt x="7" y="14"/>
                  </a:lnTo>
                  <a:lnTo>
                    <a:pt x="13" y="16"/>
                  </a:lnTo>
                  <a:lnTo>
                    <a:pt x="21" y="19"/>
                  </a:lnTo>
                  <a:lnTo>
                    <a:pt x="27" y="17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19"/>
                  </a:lnTo>
                  <a:lnTo>
                    <a:pt x="52" y="13"/>
                  </a:lnTo>
                  <a:lnTo>
                    <a:pt x="51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9" name="Freeform 25"/>
            <p:cNvSpPr>
              <a:spLocks noChangeAspect="1"/>
            </p:cNvSpPr>
            <p:nvPr/>
          </p:nvSpPr>
          <p:spPr bwMode="auto">
            <a:xfrm>
              <a:off x="514" y="482"/>
              <a:ext cx="40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3" y="6"/>
                </a:cxn>
                <a:cxn ang="0">
                  <a:pos x="36" y="7"/>
                </a:cxn>
                <a:cxn ang="0">
                  <a:pos x="37" y="10"/>
                </a:cxn>
                <a:cxn ang="0">
                  <a:pos x="39" y="13"/>
                </a:cxn>
                <a:cxn ang="0">
                  <a:pos x="39" y="16"/>
                </a:cxn>
                <a:cxn ang="0">
                  <a:pos x="39" y="20"/>
                </a:cxn>
                <a:cxn ang="0">
                  <a:pos x="40" y="24"/>
                </a:cxn>
                <a:cxn ang="0">
                  <a:pos x="38" y="21"/>
                </a:cxn>
                <a:cxn ang="0">
                  <a:pos x="36" y="19"/>
                </a:cxn>
                <a:cxn ang="0">
                  <a:pos x="31" y="16"/>
                </a:cxn>
                <a:cxn ang="0">
                  <a:pos x="29" y="16"/>
                </a:cxn>
                <a:cxn ang="0">
                  <a:pos x="25" y="15"/>
                </a:cxn>
                <a:cxn ang="0">
                  <a:pos x="22" y="15"/>
                </a:cxn>
                <a:cxn ang="0">
                  <a:pos x="19" y="16"/>
                </a:cxn>
                <a:cxn ang="0">
                  <a:pos x="15" y="19"/>
                </a:cxn>
                <a:cxn ang="0">
                  <a:pos x="13" y="18"/>
                </a:cxn>
                <a:cxn ang="0">
                  <a:pos x="7" y="12"/>
                </a:cxn>
                <a:cxn ang="0">
                  <a:pos x="2" y="2"/>
                </a:cxn>
                <a:cxn ang="0">
                  <a:pos x="0" y="3"/>
                </a:cxn>
              </a:cxnLst>
              <a:rect l="0" t="0" r="r" b="b"/>
              <a:pathLst>
                <a:path w="40" h="24">
                  <a:moveTo>
                    <a:pt x="0" y="3"/>
                  </a:move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7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4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7" y="12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0" name="Freeform 26"/>
            <p:cNvSpPr>
              <a:spLocks noChangeAspect="1"/>
            </p:cNvSpPr>
            <p:nvPr/>
          </p:nvSpPr>
          <p:spPr bwMode="auto">
            <a:xfrm>
              <a:off x="505" y="488"/>
              <a:ext cx="48" cy="3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5" y="18"/>
                </a:cxn>
                <a:cxn ang="0">
                  <a:pos x="11" y="24"/>
                </a:cxn>
                <a:cxn ang="0">
                  <a:pos x="16" y="26"/>
                </a:cxn>
                <a:cxn ang="0">
                  <a:pos x="27" y="31"/>
                </a:cxn>
                <a:cxn ang="0">
                  <a:pos x="34" y="33"/>
                </a:cxn>
                <a:cxn ang="0">
                  <a:pos x="41" y="32"/>
                </a:cxn>
                <a:cxn ang="0">
                  <a:pos x="46" y="30"/>
                </a:cxn>
                <a:cxn ang="0">
                  <a:pos x="48" y="29"/>
                </a:cxn>
                <a:cxn ang="0">
                  <a:pos x="44" y="29"/>
                </a:cxn>
                <a:cxn ang="0">
                  <a:pos x="40" y="29"/>
                </a:cxn>
                <a:cxn ang="0">
                  <a:pos x="35" y="27"/>
                </a:cxn>
                <a:cxn ang="0">
                  <a:pos x="33" y="24"/>
                </a:cxn>
                <a:cxn ang="0">
                  <a:pos x="31" y="20"/>
                </a:cxn>
                <a:cxn ang="0">
                  <a:pos x="32" y="14"/>
                </a:cxn>
                <a:cxn ang="0">
                  <a:pos x="29" y="9"/>
                </a:cxn>
                <a:cxn ang="0">
                  <a:pos x="27" y="6"/>
                </a:cxn>
                <a:cxn ang="0">
                  <a:pos x="20" y="3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48" h="33">
                  <a:moveTo>
                    <a:pt x="1" y="2"/>
                  </a:moveTo>
                  <a:lnTo>
                    <a:pt x="0" y="6"/>
                  </a:lnTo>
                  <a:lnTo>
                    <a:pt x="2" y="13"/>
                  </a:lnTo>
                  <a:lnTo>
                    <a:pt x="5" y="18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7" y="31"/>
                  </a:lnTo>
                  <a:lnTo>
                    <a:pt x="34" y="33"/>
                  </a:lnTo>
                  <a:lnTo>
                    <a:pt x="41" y="32"/>
                  </a:lnTo>
                  <a:lnTo>
                    <a:pt x="46" y="30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0" y="29"/>
                  </a:lnTo>
                  <a:lnTo>
                    <a:pt x="35" y="27"/>
                  </a:lnTo>
                  <a:lnTo>
                    <a:pt x="33" y="24"/>
                  </a:lnTo>
                  <a:lnTo>
                    <a:pt x="31" y="20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1" name="Freeform 27"/>
            <p:cNvSpPr>
              <a:spLocks noChangeAspect="1"/>
            </p:cNvSpPr>
            <p:nvPr/>
          </p:nvSpPr>
          <p:spPr bwMode="auto">
            <a:xfrm>
              <a:off x="495" y="496"/>
              <a:ext cx="24" cy="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3" y="17"/>
                </a:cxn>
                <a:cxn ang="0">
                  <a:pos x="11" y="25"/>
                </a:cxn>
                <a:cxn ang="0">
                  <a:pos x="17" y="26"/>
                </a:cxn>
                <a:cxn ang="0">
                  <a:pos x="19" y="30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0" y="9"/>
                </a:cxn>
                <a:cxn ang="0">
                  <a:pos x="15" y="6"/>
                </a:cxn>
                <a:cxn ang="0">
                  <a:pos x="9" y="0"/>
                </a:cxn>
                <a:cxn ang="0">
                  <a:pos x="5" y="1"/>
                </a:cxn>
              </a:cxnLst>
              <a:rect l="0" t="0" r="r" b="b"/>
              <a:pathLst>
                <a:path w="24" h="38">
                  <a:moveTo>
                    <a:pt x="5" y="1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3" y="17"/>
                  </a:lnTo>
                  <a:lnTo>
                    <a:pt x="11" y="25"/>
                  </a:lnTo>
                  <a:lnTo>
                    <a:pt x="17" y="26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0" y="9"/>
                  </a:lnTo>
                  <a:lnTo>
                    <a:pt x="15" y="6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2" name="Freeform 28"/>
            <p:cNvSpPr>
              <a:spLocks noChangeAspect="1"/>
            </p:cNvSpPr>
            <p:nvPr/>
          </p:nvSpPr>
          <p:spPr bwMode="auto">
            <a:xfrm>
              <a:off x="395" y="509"/>
              <a:ext cx="23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1" y="29"/>
                </a:cxn>
                <a:cxn ang="0">
                  <a:pos x="10" y="33"/>
                </a:cxn>
                <a:cxn ang="0">
                  <a:pos x="9" y="36"/>
                </a:cxn>
                <a:cxn ang="0">
                  <a:pos x="8" y="39"/>
                </a:cxn>
                <a:cxn ang="0">
                  <a:pos x="14" y="32"/>
                </a:cxn>
                <a:cxn ang="0">
                  <a:pos x="20" y="26"/>
                </a:cxn>
                <a:cxn ang="0">
                  <a:pos x="22" y="21"/>
                </a:cxn>
                <a:cxn ang="0">
                  <a:pos x="23" y="14"/>
                </a:cxn>
                <a:cxn ang="0">
                  <a:pos x="21" y="7"/>
                </a:cxn>
                <a:cxn ang="0">
                  <a:pos x="16" y="1"/>
                </a:cxn>
                <a:cxn ang="0">
                  <a:pos x="13" y="0"/>
                </a:cxn>
              </a:cxnLst>
              <a:rect l="0" t="0" r="r" b="b"/>
              <a:pathLst>
                <a:path w="23" h="39">
                  <a:moveTo>
                    <a:pt x="13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14" y="32"/>
                  </a:lnTo>
                  <a:lnTo>
                    <a:pt x="20" y="26"/>
                  </a:lnTo>
                  <a:lnTo>
                    <a:pt x="22" y="21"/>
                  </a:lnTo>
                  <a:lnTo>
                    <a:pt x="23" y="14"/>
                  </a:lnTo>
                  <a:lnTo>
                    <a:pt x="21" y="7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3" name="Freeform 29"/>
            <p:cNvSpPr>
              <a:spLocks noChangeAspect="1"/>
            </p:cNvSpPr>
            <p:nvPr/>
          </p:nvSpPr>
          <p:spPr bwMode="auto">
            <a:xfrm>
              <a:off x="412" y="510"/>
              <a:ext cx="26" cy="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6" y="18"/>
                </a:cxn>
                <a:cxn ang="0">
                  <a:pos x="8" y="21"/>
                </a:cxn>
                <a:cxn ang="0">
                  <a:pos x="10" y="26"/>
                </a:cxn>
                <a:cxn ang="0">
                  <a:pos x="9" y="32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13" y="37"/>
                </a:cxn>
                <a:cxn ang="0">
                  <a:pos x="17" y="33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6" y="22"/>
                </a:cxn>
                <a:cxn ang="0">
                  <a:pos x="26" y="15"/>
                </a:cxn>
                <a:cxn ang="0">
                  <a:pos x="25" y="10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15" y="1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26" h="40">
                  <a:moveTo>
                    <a:pt x="3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15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4" name="Freeform 30"/>
            <p:cNvSpPr>
              <a:spLocks noChangeAspect="1"/>
            </p:cNvSpPr>
            <p:nvPr/>
          </p:nvSpPr>
          <p:spPr bwMode="auto">
            <a:xfrm>
              <a:off x="434" y="512"/>
              <a:ext cx="18" cy="3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3"/>
                </a:cxn>
                <a:cxn ang="0">
                  <a:pos x="18" y="8"/>
                </a:cxn>
                <a:cxn ang="0">
                  <a:pos x="18" y="12"/>
                </a:cxn>
                <a:cxn ang="0">
                  <a:pos x="17" y="15"/>
                </a:cxn>
                <a:cxn ang="0">
                  <a:pos x="15" y="19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5" y="27"/>
                </a:cxn>
                <a:cxn ang="0">
                  <a:pos x="16" y="29"/>
                </a:cxn>
                <a:cxn ang="0">
                  <a:pos x="17" y="32"/>
                </a:cxn>
                <a:cxn ang="0">
                  <a:pos x="18" y="34"/>
                </a:cxn>
                <a:cxn ang="0">
                  <a:pos x="12" y="28"/>
                </a:cxn>
                <a:cxn ang="0">
                  <a:pos x="8" y="26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1" y="0"/>
                </a:cxn>
              </a:cxnLst>
              <a:rect l="0" t="0" r="r" b="b"/>
              <a:pathLst>
                <a:path w="18" h="34">
                  <a:moveTo>
                    <a:pt x="11" y="0"/>
                  </a:moveTo>
                  <a:lnTo>
                    <a:pt x="14" y="3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29"/>
                  </a:lnTo>
                  <a:lnTo>
                    <a:pt x="17" y="32"/>
                  </a:lnTo>
                  <a:lnTo>
                    <a:pt x="18" y="34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3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5" name="Freeform 31"/>
            <p:cNvSpPr>
              <a:spLocks noChangeAspect="1"/>
            </p:cNvSpPr>
            <p:nvPr/>
          </p:nvSpPr>
          <p:spPr bwMode="auto">
            <a:xfrm>
              <a:off x="455" y="508"/>
              <a:ext cx="27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4" y="16"/>
                </a:cxn>
                <a:cxn ang="0">
                  <a:pos x="9" y="20"/>
                </a:cxn>
                <a:cxn ang="0">
                  <a:pos x="13" y="20"/>
                </a:cxn>
                <a:cxn ang="0">
                  <a:pos x="17" y="24"/>
                </a:cxn>
                <a:cxn ang="0">
                  <a:pos x="18" y="28"/>
                </a:cxn>
                <a:cxn ang="0">
                  <a:pos x="17" y="31"/>
                </a:cxn>
                <a:cxn ang="0">
                  <a:pos x="16" y="35"/>
                </a:cxn>
                <a:cxn ang="0">
                  <a:pos x="23" y="29"/>
                </a:cxn>
                <a:cxn ang="0">
                  <a:pos x="25" y="24"/>
                </a:cxn>
                <a:cxn ang="0">
                  <a:pos x="27" y="18"/>
                </a:cxn>
                <a:cxn ang="0">
                  <a:pos x="27" y="13"/>
                </a:cxn>
                <a:cxn ang="0">
                  <a:pos x="26" y="8"/>
                </a:cxn>
                <a:cxn ang="0">
                  <a:pos x="23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7" h="35">
                  <a:moveTo>
                    <a:pt x="7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6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6" y="35"/>
                  </a:lnTo>
                  <a:lnTo>
                    <a:pt x="23" y="29"/>
                  </a:lnTo>
                  <a:lnTo>
                    <a:pt x="25" y="24"/>
                  </a:lnTo>
                  <a:lnTo>
                    <a:pt x="27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6" name="Freeform 32"/>
            <p:cNvSpPr>
              <a:spLocks noChangeAspect="1"/>
            </p:cNvSpPr>
            <p:nvPr/>
          </p:nvSpPr>
          <p:spPr bwMode="auto">
            <a:xfrm>
              <a:off x="476" y="506"/>
              <a:ext cx="18" cy="2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18" y="9"/>
                </a:cxn>
                <a:cxn ang="0">
                  <a:pos x="18" y="13"/>
                </a:cxn>
                <a:cxn ang="0">
                  <a:pos x="18" y="15"/>
                </a:cxn>
                <a:cxn ang="0">
                  <a:pos x="16" y="20"/>
                </a:cxn>
                <a:cxn ang="0">
                  <a:pos x="15" y="23"/>
                </a:cxn>
                <a:cxn ang="0">
                  <a:pos x="14" y="25"/>
                </a:cxn>
                <a:cxn ang="0">
                  <a:pos x="12" y="27"/>
                </a:cxn>
                <a:cxn ang="0">
                  <a:pos x="9" y="29"/>
                </a:cxn>
                <a:cxn ang="0">
                  <a:pos x="11" y="25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r" b="b"/>
              <a:pathLst>
                <a:path w="18" h="29">
                  <a:moveTo>
                    <a:pt x="3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20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7" name="Oval 33"/>
            <p:cNvSpPr>
              <a:spLocks noChangeAspect="1" noChangeArrowheads="1"/>
            </p:cNvSpPr>
            <p:nvPr/>
          </p:nvSpPr>
          <p:spPr bwMode="auto">
            <a:xfrm>
              <a:off x="335" y="372"/>
              <a:ext cx="208" cy="1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8" name="Oval 34"/>
            <p:cNvSpPr>
              <a:spLocks noChangeAspect="1" noChangeArrowheads="1"/>
            </p:cNvSpPr>
            <p:nvPr/>
          </p:nvSpPr>
          <p:spPr bwMode="auto">
            <a:xfrm rot="380412">
              <a:off x="435" y="435"/>
              <a:ext cx="41" cy="23"/>
            </a:xfrm>
            <a:prstGeom prst="ellipse">
              <a:avLst/>
            </a:prstGeom>
            <a:solidFill>
              <a:srgbClr val="E8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59" name="Oval 35"/>
            <p:cNvSpPr>
              <a:spLocks noChangeAspect="1" noChangeArrowheads="1"/>
            </p:cNvSpPr>
            <p:nvPr/>
          </p:nvSpPr>
          <p:spPr bwMode="auto">
            <a:xfrm rot="380412">
              <a:off x="440" y="438"/>
              <a:ext cx="33" cy="1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0" name="Oval 36"/>
            <p:cNvSpPr>
              <a:spLocks noChangeAspect="1" noChangeArrowheads="1"/>
            </p:cNvSpPr>
            <p:nvPr/>
          </p:nvSpPr>
          <p:spPr bwMode="auto">
            <a:xfrm>
              <a:off x="468" y="412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1" name="Oval 37"/>
            <p:cNvSpPr>
              <a:spLocks noChangeAspect="1" noChangeArrowheads="1"/>
            </p:cNvSpPr>
            <p:nvPr/>
          </p:nvSpPr>
          <p:spPr bwMode="auto">
            <a:xfrm>
              <a:off x="400" y="400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2" name="Oval 38"/>
            <p:cNvSpPr>
              <a:spLocks noChangeAspect="1" noChangeArrowheads="1"/>
            </p:cNvSpPr>
            <p:nvPr/>
          </p:nvSpPr>
          <p:spPr bwMode="auto">
            <a:xfrm>
              <a:off x="355" y="409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3" name="Oval 39"/>
            <p:cNvSpPr>
              <a:spLocks noChangeAspect="1" noChangeArrowheads="1"/>
            </p:cNvSpPr>
            <p:nvPr/>
          </p:nvSpPr>
          <p:spPr bwMode="auto">
            <a:xfrm>
              <a:off x="481" y="433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4" name="Freeform 40"/>
            <p:cNvSpPr>
              <a:spLocks noChangeAspect="1"/>
            </p:cNvSpPr>
            <p:nvPr/>
          </p:nvSpPr>
          <p:spPr bwMode="auto">
            <a:xfrm>
              <a:off x="388" y="443"/>
              <a:ext cx="11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2" y="8"/>
                </a:cxn>
                <a:cxn ang="0">
                  <a:pos x="22" y="14"/>
                </a:cxn>
                <a:cxn ang="0">
                  <a:pos x="33" y="18"/>
                </a:cxn>
                <a:cxn ang="0">
                  <a:pos x="47" y="22"/>
                </a:cxn>
                <a:cxn ang="0">
                  <a:pos x="63" y="24"/>
                </a:cxn>
                <a:cxn ang="0">
                  <a:pos x="74" y="25"/>
                </a:cxn>
                <a:cxn ang="0">
                  <a:pos x="86" y="25"/>
                </a:cxn>
                <a:cxn ang="0">
                  <a:pos x="99" y="24"/>
                </a:cxn>
                <a:cxn ang="0">
                  <a:pos x="112" y="21"/>
                </a:cxn>
                <a:cxn ang="0">
                  <a:pos x="118" y="20"/>
                </a:cxn>
                <a:cxn ang="0">
                  <a:pos x="101" y="24"/>
                </a:cxn>
                <a:cxn ang="0">
                  <a:pos x="78" y="27"/>
                </a:cxn>
                <a:cxn ang="0">
                  <a:pos x="58" y="25"/>
                </a:cxn>
                <a:cxn ang="0">
                  <a:pos x="43" y="23"/>
                </a:cxn>
                <a:cxn ang="0">
                  <a:pos x="30" y="18"/>
                </a:cxn>
                <a:cxn ang="0">
                  <a:pos x="20" y="14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118" h="27">
                  <a:moveTo>
                    <a:pt x="0" y="0"/>
                  </a:moveTo>
                  <a:lnTo>
                    <a:pt x="4" y="3"/>
                  </a:lnTo>
                  <a:lnTo>
                    <a:pt x="12" y="8"/>
                  </a:lnTo>
                  <a:lnTo>
                    <a:pt x="22" y="14"/>
                  </a:lnTo>
                  <a:lnTo>
                    <a:pt x="33" y="18"/>
                  </a:lnTo>
                  <a:lnTo>
                    <a:pt x="47" y="22"/>
                  </a:lnTo>
                  <a:lnTo>
                    <a:pt x="63" y="24"/>
                  </a:lnTo>
                  <a:lnTo>
                    <a:pt x="74" y="25"/>
                  </a:lnTo>
                  <a:lnTo>
                    <a:pt x="86" y="25"/>
                  </a:lnTo>
                  <a:lnTo>
                    <a:pt x="99" y="24"/>
                  </a:lnTo>
                  <a:lnTo>
                    <a:pt x="112" y="21"/>
                  </a:lnTo>
                  <a:lnTo>
                    <a:pt x="118" y="20"/>
                  </a:lnTo>
                  <a:lnTo>
                    <a:pt x="101" y="24"/>
                  </a:lnTo>
                  <a:lnTo>
                    <a:pt x="78" y="27"/>
                  </a:lnTo>
                  <a:lnTo>
                    <a:pt x="58" y="25"/>
                  </a:lnTo>
                  <a:lnTo>
                    <a:pt x="43" y="23"/>
                  </a:lnTo>
                  <a:lnTo>
                    <a:pt x="30" y="18"/>
                  </a:lnTo>
                  <a:lnTo>
                    <a:pt x="20" y="14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5" name="Oval 41"/>
            <p:cNvSpPr>
              <a:spLocks noChangeAspect="1" noChangeArrowheads="1"/>
            </p:cNvSpPr>
            <p:nvPr/>
          </p:nvSpPr>
          <p:spPr bwMode="auto">
            <a:xfrm>
              <a:off x="403" y="402"/>
              <a:ext cx="44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66" name="Oval 42"/>
            <p:cNvSpPr>
              <a:spLocks noChangeAspect="1" noChangeArrowheads="1"/>
            </p:cNvSpPr>
            <p:nvPr/>
          </p:nvSpPr>
          <p:spPr bwMode="auto">
            <a:xfrm>
              <a:off x="470" y="414"/>
              <a:ext cx="45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3"/>
            <p:cNvGrpSpPr>
              <a:grpSpLocks noChangeAspect="1"/>
            </p:cNvGrpSpPr>
            <p:nvPr/>
          </p:nvGrpSpPr>
          <p:grpSpPr bwMode="auto">
            <a:xfrm>
              <a:off x="473" y="425"/>
              <a:ext cx="27" cy="20"/>
              <a:chOff x="475" y="420"/>
              <a:chExt cx="27" cy="20"/>
            </a:xfrm>
          </p:grpSpPr>
          <p:sp>
            <p:nvSpPr>
              <p:cNvPr id="129068" name="Oval 44"/>
              <p:cNvSpPr>
                <a:spLocks noChangeAspect="1" noChangeArrowheads="1"/>
              </p:cNvSpPr>
              <p:nvPr/>
            </p:nvSpPr>
            <p:spPr bwMode="auto">
              <a:xfrm>
                <a:off x="475" y="420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45"/>
              <p:cNvGrpSpPr>
                <a:grpSpLocks noChangeAspect="1"/>
              </p:cNvGrpSpPr>
              <p:nvPr/>
            </p:nvGrpSpPr>
            <p:grpSpPr bwMode="auto">
              <a:xfrm>
                <a:off x="483" y="425"/>
                <a:ext cx="13" cy="9"/>
                <a:chOff x="420" y="414"/>
                <a:chExt cx="13" cy="9"/>
              </a:xfrm>
            </p:grpSpPr>
            <p:sp>
              <p:nvSpPr>
                <p:cNvPr id="12907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1" name="Oval 47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" name="Group 48"/>
            <p:cNvGrpSpPr>
              <a:grpSpLocks noChangeAspect="1"/>
            </p:cNvGrpSpPr>
            <p:nvPr/>
          </p:nvGrpSpPr>
          <p:grpSpPr bwMode="auto">
            <a:xfrm>
              <a:off x="417" y="414"/>
              <a:ext cx="27" cy="20"/>
              <a:chOff x="412" y="409"/>
              <a:chExt cx="27" cy="20"/>
            </a:xfrm>
          </p:grpSpPr>
          <p:sp>
            <p:nvSpPr>
              <p:cNvPr id="129073" name="Oval 49"/>
              <p:cNvSpPr>
                <a:spLocks noChangeAspect="1" noChangeArrowheads="1"/>
              </p:cNvSpPr>
              <p:nvPr/>
            </p:nvSpPr>
            <p:spPr bwMode="auto">
              <a:xfrm>
                <a:off x="412" y="409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50"/>
              <p:cNvGrpSpPr>
                <a:grpSpLocks noChangeAspect="1"/>
              </p:cNvGrpSpPr>
              <p:nvPr/>
            </p:nvGrpSpPr>
            <p:grpSpPr bwMode="auto">
              <a:xfrm>
                <a:off x="419" y="414"/>
                <a:ext cx="13" cy="9"/>
                <a:chOff x="420" y="414"/>
                <a:chExt cx="13" cy="9"/>
              </a:xfrm>
            </p:grpSpPr>
            <p:sp>
              <p:nvSpPr>
                <p:cNvPr id="129075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076" name="Oval 52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9077" name="Freeform 53"/>
            <p:cNvSpPr>
              <a:spLocks noChangeAspect="1"/>
            </p:cNvSpPr>
            <p:nvPr/>
          </p:nvSpPr>
          <p:spPr bwMode="auto">
            <a:xfrm>
              <a:off x="415" y="461"/>
              <a:ext cx="4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4" y="19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4" y="25"/>
                </a:cxn>
                <a:cxn ang="0">
                  <a:pos x="21" y="24"/>
                </a:cxn>
                <a:cxn ang="0">
                  <a:pos x="25" y="22"/>
                </a:cxn>
                <a:cxn ang="0">
                  <a:pos x="28" y="18"/>
                </a:cxn>
                <a:cxn ang="0">
                  <a:pos x="31" y="15"/>
                </a:cxn>
                <a:cxn ang="0">
                  <a:pos x="38" y="12"/>
                </a:cxn>
                <a:cxn ang="0">
                  <a:pos x="44" y="10"/>
                </a:cxn>
                <a:cxn ang="0">
                  <a:pos x="19" y="7"/>
                </a:cxn>
                <a:cxn ang="0">
                  <a:pos x="1" y="0"/>
                </a:cxn>
              </a:cxnLst>
              <a:rect l="0" t="0" r="r" b="b"/>
              <a:pathLst>
                <a:path w="44" h="25">
                  <a:moveTo>
                    <a:pt x="1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21" y="24"/>
                  </a:lnTo>
                  <a:lnTo>
                    <a:pt x="25" y="22"/>
                  </a:lnTo>
                  <a:lnTo>
                    <a:pt x="28" y="18"/>
                  </a:lnTo>
                  <a:lnTo>
                    <a:pt x="31" y="15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19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78" name="Freeform 54"/>
            <p:cNvSpPr>
              <a:spLocks noChangeAspect="1"/>
            </p:cNvSpPr>
            <p:nvPr/>
          </p:nvSpPr>
          <p:spPr bwMode="auto">
            <a:xfrm>
              <a:off x="417" y="463"/>
              <a:ext cx="33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9"/>
                </a:cxn>
                <a:cxn ang="0">
                  <a:pos x="3" y="15"/>
                </a:cxn>
                <a:cxn ang="0">
                  <a:pos x="7" y="19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22" y="17"/>
                </a:cxn>
                <a:cxn ang="0">
                  <a:pos x="26" y="13"/>
                </a:cxn>
                <a:cxn ang="0">
                  <a:pos x="31" y="9"/>
                </a:cxn>
                <a:cxn ang="0">
                  <a:pos x="33" y="8"/>
                </a:cxn>
                <a:cxn ang="0">
                  <a:pos x="19" y="7"/>
                </a:cxn>
                <a:cxn ang="0">
                  <a:pos x="13" y="5"/>
                </a:cxn>
                <a:cxn ang="0">
                  <a:pos x="4" y="2"/>
                </a:cxn>
                <a:cxn ang="0">
                  <a:pos x="1" y="0"/>
                </a:cxn>
              </a:cxnLst>
              <a:rect l="0" t="0" r="r" b="b"/>
              <a:pathLst>
                <a:path w="33" h="2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7"/>
                  </a:lnTo>
                  <a:lnTo>
                    <a:pt x="26" y="13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79" name="Freeform 55"/>
            <p:cNvSpPr>
              <a:spLocks noChangeAspect="1"/>
            </p:cNvSpPr>
            <p:nvPr/>
          </p:nvSpPr>
          <p:spPr bwMode="auto">
            <a:xfrm>
              <a:off x="418" y="469"/>
              <a:ext cx="2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21" y="11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4" y="12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14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1" y="11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9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93" name="Rectangle 69"/>
          <p:cNvSpPr>
            <a:spLocks noChangeArrowheads="1"/>
          </p:cNvSpPr>
          <p:nvPr>
            <p:ph type="body" sz="half" idx="4294967295"/>
          </p:nvPr>
        </p:nvSpPr>
        <p:spPr bwMode="auto">
          <a:xfrm>
            <a:off x="285721" y="1857364"/>
            <a:ext cx="8643998" cy="21431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900" b="1" dirty="0">
                <a:solidFill>
                  <a:srgbClr val="FF0000"/>
                </a:solidFill>
              </a:rPr>
              <a:t>      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7200" b="1" dirty="0" smtClean="0">
                <a:solidFill>
                  <a:srgbClr val="003399"/>
                </a:solidFill>
              </a:rPr>
              <a:t>Т</a:t>
            </a:r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r>
              <a:rPr lang="ru-RU" sz="7200" b="1" dirty="0" smtClean="0">
                <a:solidFill>
                  <a:srgbClr val="003399"/>
                </a:solidFill>
              </a:rPr>
              <a:t>Л</a:t>
            </a:r>
            <a:r>
              <a:rPr lang="ru-RU" sz="7200" b="1" dirty="0" smtClean="0">
                <a:solidFill>
                  <a:srgbClr val="FF0000"/>
                </a:solidFill>
              </a:rPr>
              <a:t>Е</a:t>
            </a:r>
            <a:r>
              <a:rPr lang="ru-RU" sz="7200" b="1" dirty="0" smtClean="0">
                <a:solidFill>
                  <a:srgbClr val="003399"/>
                </a:solidFill>
              </a:rPr>
              <a:t>Р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ru-RU" sz="7200" b="1" dirty="0" smtClean="0">
                <a:solidFill>
                  <a:srgbClr val="003399"/>
                </a:solidFill>
              </a:rPr>
              <a:t>НТН</a:t>
            </a:r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r>
              <a:rPr lang="ru-RU" sz="7200" b="1" dirty="0" smtClean="0">
                <a:solidFill>
                  <a:srgbClr val="003399"/>
                </a:solidFill>
              </a:rPr>
              <a:t>СТЬ</a:t>
            </a:r>
            <a:endParaRPr lang="ru-RU" sz="7200" b="1" dirty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0000"/>
                </a:solidFill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           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0" y="3657600"/>
            <a:ext cx="9144000" cy="3200400"/>
            <a:chOff x="64" y="78"/>
            <a:chExt cx="960" cy="336"/>
          </a:xfrm>
        </p:grpSpPr>
        <p:grpSp>
          <p:nvGrpSpPr>
            <p:cNvPr id="8" name="Group 58"/>
            <p:cNvGrpSpPr>
              <a:grpSpLocks/>
            </p:cNvGrpSpPr>
            <p:nvPr/>
          </p:nvGrpSpPr>
          <p:grpSpPr bwMode="auto">
            <a:xfrm rot="10800000">
              <a:off x="64" y="78"/>
              <a:ext cx="960" cy="336"/>
              <a:chOff x="0" y="0"/>
              <a:chExt cx="5760" cy="2016"/>
            </a:xfrm>
          </p:grpSpPr>
          <p:pic>
            <p:nvPicPr>
              <p:cNvPr id="129083" name="Picture 59" descr="7"/>
              <p:cNvPicPr>
                <a:picLocks noChangeAspect="1" noChangeArrowheads="1"/>
              </p:cNvPicPr>
              <p:nvPr/>
            </p:nvPicPr>
            <p:blipFill>
              <a:blip r:embed="rId2">
                <a:lum bright="26000" contrast="64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129084" name="Picture 60" descr="04"/>
              <p:cNvPicPr>
                <a:picLocks noChangeAspect="1" noChangeArrowheads="1"/>
              </p:cNvPicPr>
              <p:nvPr/>
            </p:nvPicPr>
            <p:blipFill>
              <a:blip r:embed="rId3">
                <a:lum bright="30000" contrast="64000"/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sp>
          <p:nvSpPr>
            <p:cNvPr id="129085" name="Freeform 61"/>
            <p:cNvSpPr>
              <a:spLocks/>
            </p:cNvSpPr>
            <p:nvPr/>
          </p:nvSpPr>
          <p:spPr bwMode="auto">
            <a:xfrm>
              <a:off x="676" y="238"/>
              <a:ext cx="103" cy="71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35" y="10"/>
                </a:cxn>
                <a:cxn ang="0">
                  <a:pos x="17" y="22"/>
                </a:cxn>
                <a:cxn ang="0">
                  <a:pos x="8" y="36"/>
                </a:cxn>
                <a:cxn ang="0">
                  <a:pos x="5" y="46"/>
                </a:cxn>
                <a:cxn ang="0">
                  <a:pos x="2" y="59"/>
                </a:cxn>
                <a:cxn ang="0">
                  <a:pos x="0" y="71"/>
                </a:cxn>
                <a:cxn ang="0">
                  <a:pos x="6" y="69"/>
                </a:cxn>
                <a:cxn ang="0">
                  <a:pos x="19" y="68"/>
                </a:cxn>
                <a:cxn ang="0">
                  <a:pos x="31" y="71"/>
                </a:cxn>
                <a:cxn ang="0">
                  <a:pos x="44" y="68"/>
                </a:cxn>
                <a:cxn ang="0">
                  <a:pos x="59" y="63"/>
                </a:cxn>
                <a:cxn ang="0">
                  <a:pos x="69" y="58"/>
                </a:cxn>
                <a:cxn ang="0">
                  <a:pos x="79" y="48"/>
                </a:cxn>
                <a:cxn ang="0">
                  <a:pos x="89" y="35"/>
                </a:cxn>
                <a:cxn ang="0">
                  <a:pos x="97" y="24"/>
                </a:cxn>
                <a:cxn ang="0">
                  <a:pos x="103" y="13"/>
                </a:cxn>
                <a:cxn ang="0">
                  <a:pos x="88" y="0"/>
                </a:cxn>
                <a:cxn ang="0">
                  <a:pos x="74" y="0"/>
                </a:cxn>
                <a:cxn ang="0">
                  <a:pos x="52" y="3"/>
                </a:cxn>
              </a:cxnLst>
              <a:rect l="0" t="0" r="r" b="b"/>
              <a:pathLst>
                <a:path w="103" h="71">
                  <a:moveTo>
                    <a:pt x="52" y="3"/>
                  </a:moveTo>
                  <a:lnTo>
                    <a:pt x="35" y="10"/>
                  </a:lnTo>
                  <a:lnTo>
                    <a:pt x="17" y="22"/>
                  </a:lnTo>
                  <a:lnTo>
                    <a:pt x="8" y="36"/>
                  </a:lnTo>
                  <a:lnTo>
                    <a:pt x="5" y="46"/>
                  </a:lnTo>
                  <a:lnTo>
                    <a:pt x="2" y="59"/>
                  </a:lnTo>
                  <a:lnTo>
                    <a:pt x="0" y="71"/>
                  </a:lnTo>
                  <a:lnTo>
                    <a:pt x="6" y="69"/>
                  </a:lnTo>
                  <a:lnTo>
                    <a:pt x="19" y="68"/>
                  </a:lnTo>
                  <a:lnTo>
                    <a:pt x="31" y="71"/>
                  </a:lnTo>
                  <a:lnTo>
                    <a:pt x="44" y="68"/>
                  </a:lnTo>
                  <a:lnTo>
                    <a:pt x="59" y="63"/>
                  </a:lnTo>
                  <a:lnTo>
                    <a:pt x="69" y="58"/>
                  </a:lnTo>
                  <a:lnTo>
                    <a:pt x="79" y="48"/>
                  </a:lnTo>
                  <a:lnTo>
                    <a:pt x="89" y="35"/>
                  </a:lnTo>
                  <a:lnTo>
                    <a:pt x="97" y="24"/>
                  </a:lnTo>
                  <a:lnTo>
                    <a:pt x="103" y="13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52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86" name="Freeform 62"/>
            <p:cNvSpPr>
              <a:spLocks/>
            </p:cNvSpPr>
            <p:nvPr/>
          </p:nvSpPr>
          <p:spPr bwMode="auto">
            <a:xfrm>
              <a:off x="660" y="186"/>
              <a:ext cx="1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"/>
                </a:cxn>
                <a:cxn ang="0">
                  <a:pos x="28" y="10"/>
                </a:cxn>
                <a:cxn ang="0">
                  <a:pos x="40" y="10"/>
                </a:cxn>
                <a:cxn ang="0">
                  <a:pos x="53" y="12"/>
                </a:cxn>
                <a:cxn ang="0">
                  <a:pos x="76" y="16"/>
                </a:cxn>
                <a:cxn ang="0">
                  <a:pos x="88" y="24"/>
                </a:cxn>
                <a:cxn ang="0">
                  <a:pos x="106" y="30"/>
                </a:cxn>
                <a:cxn ang="0">
                  <a:pos x="134" y="37"/>
                </a:cxn>
                <a:cxn ang="0">
                  <a:pos x="124" y="43"/>
                </a:cxn>
                <a:cxn ang="0">
                  <a:pos x="116" y="54"/>
                </a:cxn>
                <a:cxn ang="0">
                  <a:pos x="101" y="65"/>
                </a:cxn>
                <a:cxn ang="0">
                  <a:pos x="88" y="68"/>
                </a:cxn>
                <a:cxn ang="0">
                  <a:pos x="73" y="68"/>
                </a:cxn>
                <a:cxn ang="0">
                  <a:pos x="63" y="64"/>
                </a:cxn>
                <a:cxn ang="0">
                  <a:pos x="53" y="58"/>
                </a:cxn>
                <a:cxn ang="0">
                  <a:pos x="39" y="53"/>
                </a:cxn>
                <a:cxn ang="0">
                  <a:pos x="25" y="41"/>
                </a:cxn>
                <a:cxn ang="0">
                  <a:pos x="20" y="31"/>
                </a:cxn>
                <a:cxn ang="0">
                  <a:pos x="17" y="20"/>
                </a:cxn>
                <a:cxn ang="0">
                  <a:pos x="14" y="11"/>
                </a:cxn>
                <a:cxn ang="0">
                  <a:pos x="0" y="0"/>
                </a:cxn>
              </a:cxnLst>
              <a:rect l="0" t="0" r="r" b="b"/>
              <a:pathLst>
                <a:path w="134" h="68">
                  <a:moveTo>
                    <a:pt x="0" y="0"/>
                  </a:moveTo>
                  <a:lnTo>
                    <a:pt x="15" y="6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3" y="12"/>
                  </a:lnTo>
                  <a:lnTo>
                    <a:pt x="76" y="16"/>
                  </a:lnTo>
                  <a:lnTo>
                    <a:pt x="88" y="24"/>
                  </a:lnTo>
                  <a:lnTo>
                    <a:pt x="106" y="30"/>
                  </a:lnTo>
                  <a:lnTo>
                    <a:pt x="134" y="37"/>
                  </a:lnTo>
                  <a:lnTo>
                    <a:pt x="124" y="43"/>
                  </a:lnTo>
                  <a:lnTo>
                    <a:pt x="116" y="54"/>
                  </a:lnTo>
                  <a:lnTo>
                    <a:pt x="101" y="65"/>
                  </a:lnTo>
                  <a:lnTo>
                    <a:pt x="88" y="68"/>
                  </a:lnTo>
                  <a:lnTo>
                    <a:pt x="73" y="68"/>
                  </a:lnTo>
                  <a:lnTo>
                    <a:pt x="63" y="64"/>
                  </a:lnTo>
                  <a:lnTo>
                    <a:pt x="53" y="58"/>
                  </a:lnTo>
                  <a:lnTo>
                    <a:pt x="39" y="53"/>
                  </a:lnTo>
                  <a:lnTo>
                    <a:pt x="25" y="41"/>
                  </a:lnTo>
                  <a:lnTo>
                    <a:pt x="20" y="31"/>
                  </a:lnTo>
                  <a:lnTo>
                    <a:pt x="17" y="20"/>
                  </a:lnTo>
                  <a:lnTo>
                    <a:pt x="14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87" name="Freeform 63"/>
            <p:cNvSpPr>
              <a:spLocks/>
            </p:cNvSpPr>
            <p:nvPr/>
          </p:nvSpPr>
          <p:spPr bwMode="auto">
            <a:xfrm>
              <a:off x="700" y="210"/>
              <a:ext cx="8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"/>
                </a:cxn>
                <a:cxn ang="0">
                  <a:pos x="22" y="14"/>
                </a:cxn>
                <a:cxn ang="0">
                  <a:pos x="36" y="16"/>
                </a:cxn>
                <a:cxn ang="0">
                  <a:pos x="50" y="17"/>
                </a:cxn>
                <a:cxn ang="0">
                  <a:pos x="70" y="16"/>
                </a:cxn>
                <a:cxn ang="0">
                  <a:pos x="82" y="14"/>
                </a:cxn>
                <a:cxn ang="0">
                  <a:pos x="89" y="14"/>
                </a:cxn>
              </a:cxnLst>
              <a:rect l="0" t="0" r="r" b="b"/>
              <a:pathLst>
                <a:path w="89" h="17">
                  <a:moveTo>
                    <a:pt x="0" y="0"/>
                  </a:moveTo>
                  <a:cubicBezTo>
                    <a:pt x="3" y="2"/>
                    <a:pt x="7" y="4"/>
                    <a:pt x="11" y="6"/>
                  </a:cubicBezTo>
                  <a:cubicBezTo>
                    <a:pt x="15" y="8"/>
                    <a:pt x="18" y="12"/>
                    <a:pt x="22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41" y="16"/>
                    <a:pt x="44" y="17"/>
                    <a:pt x="50" y="17"/>
                  </a:cubicBezTo>
                  <a:cubicBezTo>
                    <a:pt x="56" y="17"/>
                    <a:pt x="65" y="16"/>
                    <a:pt x="70" y="16"/>
                  </a:cubicBezTo>
                  <a:cubicBezTo>
                    <a:pt x="75" y="16"/>
                    <a:pt x="79" y="14"/>
                    <a:pt x="82" y="14"/>
                  </a:cubicBezTo>
                  <a:cubicBezTo>
                    <a:pt x="85" y="14"/>
                    <a:pt x="89" y="14"/>
                    <a:pt x="89" y="14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88" name="Freeform 64"/>
            <p:cNvSpPr>
              <a:spLocks/>
            </p:cNvSpPr>
            <p:nvPr/>
          </p:nvSpPr>
          <p:spPr bwMode="auto">
            <a:xfrm>
              <a:off x="697" y="231"/>
              <a:ext cx="105" cy="5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87" y="12"/>
                </a:cxn>
                <a:cxn ang="0">
                  <a:pos x="78" y="21"/>
                </a:cxn>
                <a:cxn ang="0">
                  <a:pos x="64" y="27"/>
                </a:cxn>
                <a:cxn ang="0">
                  <a:pos x="43" y="31"/>
                </a:cxn>
                <a:cxn ang="0">
                  <a:pos x="26" y="37"/>
                </a:cxn>
                <a:cxn ang="0">
                  <a:pos x="9" y="45"/>
                </a:cxn>
                <a:cxn ang="0">
                  <a:pos x="0" y="57"/>
                </a:cxn>
              </a:cxnLst>
              <a:rect l="0" t="0" r="r" b="b"/>
              <a:pathLst>
                <a:path w="105" h="57">
                  <a:moveTo>
                    <a:pt x="105" y="0"/>
                  </a:moveTo>
                  <a:lnTo>
                    <a:pt x="87" y="12"/>
                  </a:lnTo>
                  <a:lnTo>
                    <a:pt x="78" y="21"/>
                  </a:lnTo>
                  <a:lnTo>
                    <a:pt x="64" y="27"/>
                  </a:lnTo>
                  <a:lnTo>
                    <a:pt x="43" y="31"/>
                  </a:lnTo>
                  <a:lnTo>
                    <a:pt x="26" y="37"/>
                  </a:lnTo>
                  <a:lnTo>
                    <a:pt x="9" y="45"/>
                  </a:lnTo>
                  <a:lnTo>
                    <a:pt x="0" y="57"/>
                  </a:lnTo>
                </a:path>
              </a:pathLst>
            </a:custGeom>
            <a:noFill/>
            <a:ln w="1270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717" y="249"/>
              <a:ext cx="94" cy="88"/>
              <a:chOff x="726" y="264"/>
              <a:chExt cx="81" cy="76"/>
            </a:xfrm>
          </p:grpSpPr>
          <p:sp>
            <p:nvSpPr>
              <p:cNvPr id="129090" name="Freeform 66"/>
              <p:cNvSpPr>
                <a:spLocks/>
              </p:cNvSpPr>
              <p:nvPr/>
            </p:nvSpPr>
            <p:spPr bwMode="auto">
              <a:xfrm>
                <a:off x="726" y="264"/>
                <a:ext cx="81" cy="76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0" y="0"/>
                  </a:cxn>
                  <a:cxn ang="0">
                    <a:pos x="42" y="3"/>
                  </a:cxn>
                  <a:cxn ang="0">
                    <a:pos x="35" y="9"/>
                  </a:cxn>
                  <a:cxn ang="0">
                    <a:pos x="28" y="19"/>
                  </a:cxn>
                  <a:cxn ang="0">
                    <a:pos x="21" y="32"/>
                  </a:cxn>
                  <a:cxn ang="0">
                    <a:pos x="21" y="45"/>
                  </a:cxn>
                  <a:cxn ang="0">
                    <a:pos x="15" y="58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21" y="76"/>
                  </a:cxn>
                  <a:cxn ang="0">
                    <a:pos x="41" y="68"/>
                  </a:cxn>
                  <a:cxn ang="0">
                    <a:pos x="56" y="55"/>
                  </a:cxn>
                  <a:cxn ang="0">
                    <a:pos x="59" y="41"/>
                  </a:cxn>
                  <a:cxn ang="0">
                    <a:pos x="66" y="28"/>
                  </a:cxn>
                  <a:cxn ang="0">
                    <a:pos x="67" y="21"/>
                  </a:cxn>
                  <a:cxn ang="0">
                    <a:pos x="69" y="14"/>
                  </a:cxn>
                  <a:cxn ang="0">
                    <a:pos x="66" y="4"/>
                  </a:cxn>
                  <a:cxn ang="0">
                    <a:pos x="58" y="1"/>
                  </a:cxn>
                </a:cxnLst>
                <a:rect l="0" t="0" r="r" b="b"/>
                <a:pathLst>
                  <a:path w="69" h="76">
                    <a:moveTo>
                      <a:pt x="58" y="1"/>
                    </a:moveTo>
                    <a:lnTo>
                      <a:pt x="50" y="0"/>
                    </a:lnTo>
                    <a:lnTo>
                      <a:pt x="42" y="3"/>
                    </a:lnTo>
                    <a:lnTo>
                      <a:pt x="35" y="9"/>
                    </a:lnTo>
                    <a:lnTo>
                      <a:pt x="28" y="19"/>
                    </a:lnTo>
                    <a:lnTo>
                      <a:pt x="21" y="32"/>
                    </a:lnTo>
                    <a:lnTo>
                      <a:pt x="21" y="45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0" y="71"/>
                    </a:lnTo>
                    <a:lnTo>
                      <a:pt x="21" y="76"/>
                    </a:lnTo>
                    <a:lnTo>
                      <a:pt x="41" y="68"/>
                    </a:lnTo>
                    <a:lnTo>
                      <a:pt x="56" y="55"/>
                    </a:lnTo>
                    <a:lnTo>
                      <a:pt x="59" y="41"/>
                    </a:lnTo>
                    <a:lnTo>
                      <a:pt x="66" y="28"/>
                    </a:lnTo>
                    <a:lnTo>
                      <a:pt x="67" y="21"/>
                    </a:lnTo>
                    <a:lnTo>
                      <a:pt x="69" y="14"/>
                    </a:lnTo>
                    <a:lnTo>
                      <a:pt x="66" y="4"/>
                    </a:lnTo>
                    <a:lnTo>
                      <a:pt x="58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CC00"/>
                  </a:gs>
                </a:gsLst>
                <a:path path="rect">
                  <a:fillToRect l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91" name="Freeform 67"/>
              <p:cNvSpPr>
                <a:spLocks/>
              </p:cNvSpPr>
              <p:nvPr/>
            </p:nvSpPr>
            <p:spPr bwMode="auto">
              <a:xfrm>
                <a:off x="744" y="265"/>
                <a:ext cx="49" cy="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0" y="21"/>
                  </a:cxn>
                  <a:cxn ang="0">
                    <a:pos x="16" y="32"/>
                  </a:cxn>
                  <a:cxn ang="0">
                    <a:pos x="0" y="40"/>
                  </a:cxn>
                </a:cxnLst>
                <a:rect l="0" t="0" r="r" b="b"/>
                <a:pathLst>
                  <a:path w="42" h="40">
                    <a:moveTo>
                      <a:pt x="42" y="0"/>
                    </a:moveTo>
                    <a:cubicBezTo>
                      <a:pt x="38" y="8"/>
                      <a:pt x="34" y="16"/>
                      <a:pt x="30" y="21"/>
                    </a:cubicBezTo>
                    <a:cubicBezTo>
                      <a:pt x="26" y="26"/>
                      <a:pt x="21" y="29"/>
                      <a:pt x="16" y="32"/>
                    </a:cubicBezTo>
                    <a:cubicBezTo>
                      <a:pt x="11" y="35"/>
                      <a:pt x="3" y="39"/>
                      <a:pt x="0" y="40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092" name="Freeform 68"/>
            <p:cNvSpPr>
              <a:spLocks/>
            </p:cNvSpPr>
            <p:nvPr/>
          </p:nvSpPr>
          <p:spPr bwMode="auto">
            <a:xfrm>
              <a:off x="863" y="209"/>
              <a:ext cx="90" cy="12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1" y="15"/>
                </a:cxn>
                <a:cxn ang="0">
                  <a:pos x="10" y="37"/>
                </a:cxn>
                <a:cxn ang="0">
                  <a:pos x="6" y="51"/>
                </a:cxn>
                <a:cxn ang="0">
                  <a:pos x="0" y="82"/>
                </a:cxn>
                <a:cxn ang="0">
                  <a:pos x="7" y="99"/>
                </a:cxn>
                <a:cxn ang="0">
                  <a:pos x="20" y="108"/>
                </a:cxn>
                <a:cxn ang="0">
                  <a:pos x="27" y="104"/>
                </a:cxn>
                <a:cxn ang="0">
                  <a:pos x="34" y="106"/>
                </a:cxn>
                <a:cxn ang="0">
                  <a:pos x="43" y="114"/>
                </a:cxn>
                <a:cxn ang="0">
                  <a:pos x="59" y="121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6" y="97"/>
                </a:cxn>
                <a:cxn ang="0">
                  <a:pos x="87" y="86"/>
                </a:cxn>
                <a:cxn ang="0">
                  <a:pos x="87" y="70"/>
                </a:cxn>
                <a:cxn ang="0">
                  <a:pos x="82" y="55"/>
                </a:cxn>
                <a:cxn ang="0">
                  <a:pos x="78" y="49"/>
                </a:cxn>
                <a:cxn ang="0">
                  <a:pos x="70" y="35"/>
                </a:cxn>
                <a:cxn ang="0">
                  <a:pos x="63" y="28"/>
                </a:cxn>
                <a:cxn ang="0">
                  <a:pos x="55" y="21"/>
                </a:cxn>
                <a:cxn ang="0">
                  <a:pos x="44" y="11"/>
                </a:cxn>
                <a:cxn ang="0">
                  <a:pos x="34" y="0"/>
                </a:cxn>
              </a:cxnLst>
              <a:rect l="0" t="0" r="r" b="b"/>
              <a:pathLst>
                <a:path w="87" h="121">
                  <a:moveTo>
                    <a:pt x="34" y="0"/>
                  </a:moveTo>
                  <a:lnTo>
                    <a:pt x="21" y="15"/>
                  </a:lnTo>
                  <a:lnTo>
                    <a:pt x="10" y="37"/>
                  </a:lnTo>
                  <a:lnTo>
                    <a:pt x="6" y="51"/>
                  </a:lnTo>
                  <a:lnTo>
                    <a:pt x="0" y="82"/>
                  </a:lnTo>
                  <a:lnTo>
                    <a:pt x="7" y="99"/>
                  </a:lnTo>
                  <a:lnTo>
                    <a:pt x="20" y="108"/>
                  </a:lnTo>
                  <a:lnTo>
                    <a:pt x="27" y="104"/>
                  </a:lnTo>
                  <a:lnTo>
                    <a:pt x="34" y="106"/>
                  </a:lnTo>
                  <a:lnTo>
                    <a:pt x="43" y="114"/>
                  </a:lnTo>
                  <a:lnTo>
                    <a:pt x="59" y="121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6" y="97"/>
                  </a:lnTo>
                  <a:lnTo>
                    <a:pt x="87" y="86"/>
                  </a:lnTo>
                  <a:lnTo>
                    <a:pt x="87" y="70"/>
                  </a:lnTo>
                  <a:lnTo>
                    <a:pt x="82" y="55"/>
                  </a:lnTo>
                  <a:lnTo>
                    <a:pt x="78" y="49"/>
                  </a:lnTo>
                  <a:lnTo>
                    <a:pt x="70" y="35"/>
                  </a:lnTo>
                  <a:lnTo>
                    <a:pt x="63" y="28"/>
                  </a:lnTo>
                  <a:lnTo>
                    <a:pt x="55" y="21"/>
                  </a:lnTo>
                  <a:lnTo>
                    <a:pt x="44" y="11"/>
                  </a:lnTo>
                  <a:lnTo>
                    <a:pt x="3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95" name="Rectangle 71"/>
          <p:cNvSpPr>
            <a:spLocks noChangeArrowheads="1"/>
          </p:cNvSpPr>
          <p:nvPr/>
        </p:nvSpPr>
        <p:spPr bwMode="auto">
          <a:xfrm>
            <a:off x="34925" y="26988"/>
            <a:ext cx="9144000" cy="6858000"/>
          </a:xfrm>
          <a:prstGeom prst="rect">
            <a:avLst/>
          </a:prstGeom>
          <a:noFill/>
          <a:ln w="762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3" y="4214818"/>
            <a:ext cx="40306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2875" y="857250"/>
            <a:ext cx="871537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eaLnBrk="0" hangingPunct="0"/>
            <a:r>
              <a:rPr lang="ru-RU" sz="2000" b="1" dirty="0" smtClean="0">
                <a:solidFill>
                  <a:srgbClr val="C00000"/>
                </a:solidFill>
              </a:rPr>
              <a:t>терпимость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</a:rPr>
              <a:t>(русский) – способность терпеть что-то или кого-то, быть выдержанным, выносливым, стойким, уметь мириться с существованием чего-либо, кого-либо, считаться с мнением других, быть снисходительным.</a:t>
            </a:r>
          </a:p>
          <a:p>
            <a:pPr lvl="1" eaLnBrk="0" hangingPunct="0"/>
            <a:r>
              <a:rPr lang="ru-RU" sz="2000" b="1" dirty="0" err="1" smtClean="0">
                <a:solidFill>
                  <a:srgbClr val="C00000"/>
                </a:solidFill>
              </a:rPr>
              <a:t>tolerance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003399"/>
                </a:solidFill>
              </a:rPr>
              <a:t>(французский) – отношение, при котором допускается, что другие могут думать или действовать иначе, нежели ты сам;</a:t>
            </a:r>
          </a:p>
          <a:p>
            <a:pPr lvl="1" eaLnBrk="0" hangingPunct="0"/>
            <a:r>
              <a:rPr lang="ru-RU" sz="2000" b="1" dirty="0" err="1" smtClean="0">
                <a:solidFill>
                  <a:srgbClr val="C00000"/>
                </a:solidFill>
              </a:rPr>
              <a:t>tolerance</a:t>
            </a:r>
            <a:r>
              <a:rPr lang="ru-RU" sz="2000" b="1" dirty="0" smtClean="0">
                <a:solidFill>
                  <a:srgbClr val="003399"/>
                </a:solidFill>
              </a:rPr>
              <a:t> </a:t>
            </a:r>
            <a:r>
              <a:rPr lang="ru-RU" sz="2000" b="1" dirty="0">
                <a:solidFill>
                  <a:srgbClr val="003399"/>
                </a:solidFill>
              </a:rPr>
              <a:t>(английский) – готовность быть терпимым, снисходительность;</a:t>
            </a:r>
          </a:p>
          <a:p>
            <a:pPr lvl="1" eaLnBrk="0" hangingPunct="0"/>
            <a:endParaRPr lang="ru-RU" sz="1200" b="1" dirty="0">
              <a:solidFill>
                <a:srgbClr val="003399"/>
              </a:solidFill>
            </a:endParaRP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2643188" y="357188"/>
            <a:ext cx="492920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Что  такое толерантность?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/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sz="7200" b="1" dirty="0" smtClean="0">
                <a:solidFill>
                  <a:srgbClr val="003399"/>
                </a:solidFill>
                <a:latin typeface="Impact" pitchFamily="34" charset="0"/>
              </a:rPr>
              <a:t>16 ноября - </a:t>
            </a:r>
            <a:r>
              <a:rPr lang="ru-RU" sz="7200" b="1" dirty="0" smtClean="0">
                <a:solidFill>
                  <a:srgbClr val="C00000"/>
                </a:solidFill>
                <a:latin typeface="Impact" pitchFamily="34" charset="0"/>
              </a:rPr>
              <a:t>международный день толерантности</a:t>
            </a:r>
            <a:r>
              <a:rPr lang="ru-RU" b="1" dirty="0" smtClean="0">
                <a:solidFill>
                  <a:srgbClr val="003399"/>
                </a:solidFill>
              </a:rPr>
              <a:t/>
            </a:r>
            <a:br>
              <a:rPr lang="ru-RU" b="1" dirty="0" smtClean="0">
                <a:solidFill>
                  <a:srgbClr val="003399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89"/>
          </a:solidFill>
          <a:ln w="76200" cmpd="thickThin">
            <a:solidFill>
              <a:srgbClr val="A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3384550" cy="719137"/>
          </a:xfrm>
          <a:prstGeom prst="rect">
            <a:avLst/>
          </a:prstGeom>
          <a:solidFill>
            <a:srgbClr val="FFFF00"/>
          </a:solidFill>
          <a:ln w="57150">
            <a:solidFill>
              <a:srgbClr val="A4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Impact" pitchFamily="34" charset="0"/>
              </a:rPr>
              <a:t>милосердие </a:t>
            </a:r>
            <a:endParaRPr lang="ru-RU" sz="40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580063" y="2205038"/>
            <a:ext cx="3384550" cy="719137"/>
          </a:xfrm>
          <a:prstGeom prst="rect">
            <a:avLst/>
          </a:prstGeom>
          <a:solidFill>
            <a:srgbClr val="FFFF00"/>
          </a:solidFill>
          <a:ln w="57150">
            <a:solidFill>
              <a:srgbClr val="A4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Impact" pitchFamily="34" charset="0"/>
              </a:rPr>
              <a:t>уважение</a:t>
            </a:r>
            <a:endParaRPr lang="ru-RU" sz="40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79388" y="3789363"/>
            <a:ext cx="3384550" cy="719137"/>
          </a:xfrm>
          <a:prstGeom prst="rect">
            <a:avLst/>
          </a:prstGeom>
          <a:solidFill>
            <a:srgbClr val="FFFF00"/>
          </a:solidFill>
          <a:ln w="57150">
            <a:solidFill>
              <a:srgbClr val="A4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Impact" pitchFamily="34" charset="0"/>
              </a:rPr>
              <a:t>сострадание</a:t>
            </a:r>
            <a:endParaRPr lang="ru-RU" sz="40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580063" y="3789363"/>
            <a:ext cx="3384550" cy="719137"/>
          </a:xfrm>
          <a:prstGeom prst="rect">
            <a:avLst/>
          </a:prstGeom>
          <a:solidFill>
            <a:srgbClr val="FFFF00"/>
          </a:solidFill>
          <a:ln w="57150">
            <a:solidFill>
              <a:srgbClr val="A4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Impact" pitchFamily="34" charset="0"/>
              </a:rPr>
              <a:t>дружба</a:t>
            </a:r>
            <a:endParaRPr lang="ru-RU" sz="40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179389" y="5300663"/>
            <a:ext cx="3892545" cy="719137"/>
          </a:xfrm>
          <a:prstGeom prst="rect">
            <a:avLst/>
          </a:prstGeom>
          <a:solidFill>
            <a:srgbClr val="FFFF00"/>
          </a:solidFill>
          <a:ln w="57150">
            <a:solidFill>
              <a:srgbClr val="A4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Impact" pitchFamily="34" charset="0"/>
              </a:rPr>
              <a:t>д</a:t>
            </a:r>
            <a:r>
              <a:rPr lang="ru-RU" sz="4000" dirty="0" smtClean="0">
                <a:solidFill>
                  <a:srgbClr val="000000"/>
                </a:solidFill>
                <a:latin typeface="Impact" pitchFamily="34" charset="0"/>
              </a:rPr>
              <a:t>оброта души</a:t>
            </a:r>
            <a:endParaRPr lang="ru-RU" sz="40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 flipH="1">
            <a:off x="2555875" y="1412875"/>
            <a:ext cx="2016125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3348038" y="1412875"/>
            <a:ext cx="1223962" cy="2303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 flipH="1">
            <a:off x="3924300" y="1412875"/>
            <a:ext cx="647700" cy="3816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>
            <a:off x="4572000" y="1412875"/>
            <a:ext cx="1871663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34" name="Line 14"/>
          <p:cNvSpPr>
            <a:spLocks noChangeShapeType="1"/>
          </p:cNvSpPr>
          <p:nvPr/>
        </p:nvSpPr>
        <p:spPr bwMode="auto">
          <a:xfrm>
            <a:off x="4572000" y="1412875"/>
            <a:ext cx="1296988" cy="2303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4500562" y="5302250"/>
            <a:ext cx="4492626" cy="719138"/>
          </a:xfrm>
          <a:prstGeom prst="rect">
            <a:avLst/>
          </a:prstGeom>
          <a:solidFill>
            <a:srgbClr val="FFFF00"/>
          </a:solidFill>
          <a:ln w="57150">
            <a:solidFill>
              <a:srgbClr val="A4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Impact" pitchFamily="34" charset="0"/>
              </a:rPr>
              <a:t>взаимопонимание</a:t>
            </a:r>
            <a:endParaRPr lang="ru-RU" sz="40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4572000" y="1412875"/>
            <a:ext cx="936625" cy="3816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763713" y="692150"/>
            <a:ext cx="5616575" cy="67710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A4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800" dirty="0" smtClean="0">
                <a:solidFill>
                  <a:srgbClr val="FF0000"/>
                </a:solidFill>
                <a:latin typeface="Impact" pitchFamily="34" charset="0"/>
              </a:rPr>
              <a:t>Толерантность</a:t>
            </a:r>
            <a:endParaRPr lang="ru-RU" sz="38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nimBg="1"/>
      <p:bldP spid="133125" grpId="0" animBg="1"/>
      <p:bldP spid="13312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4" grpId="0" animBg="1"/>
      <p:bldP spid="133135" grpId="0" animBg="1"/>
      <p:bldP spid="133136" grpId="0" animBg="1"/>
      <p:bldP spid="1331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94" name="Freeform 54"/>
          <p:cNvSpPr>
            <a:spLocks/>
          </p:cNvSpPr>
          <p:nvPr/>
        </p:nvSpPr>
        <p:spPr bwMode="auto">
          <a:xfrm>
            <a:off x="-36513" y="5157788"/>
            <a:ext cx="9217026" cy="1727200"/>
          </a:xfrm>
          <a:custGeom>
            <a:avLst/>
            <a:gdLst/>
            <a:ahLst/>
            <a:cxnLst>
              <a:cxn ang="0">
                <a:pos x="0" y="363"/>
              </a:cxn>
              <a:cxn ang="0">
                <a:pos x="0" y="1088"/>
              </a:cxn>
              <a:cxn ang="0">
                <a:pos x="5761" y="1088"/>
              </a:cxn>
              <a:cxn ang="0">
                <a:pos x="5806" y="181"/>
              </a:cxn>
              <a:cxn ang="0">
                <a:pos x="5670" y="226"/>
              </a:cxn>
              <a:cxn ang="0">
                <a:pos x="5488" y="317"/>
              </a:cxn>
              <a:cxn ang="0">
                <a:pos x="5307" y="317"/>
              </a:cxn>
              <a:cxn ang="0">
                <a:pos x="4990" y="317"/>
              </a:cxn>
              <a:cxn ang="0">
                <a:pos x="4491" y="226"/>
              </a:cxn>
              <a:cxn ang="0">
                <a:pos x="4082" y="90"/>
              </a:cxn>
              <a:cxn ang="0">
                <a:pos x="3629" y="0"/>
              </a:cxn>
              <a:cxn ang="0">
                <a:pos x="3221" y="45"/>
              </a:cxn>
              <a:cxn ang="0">
                <a:pos x="2948" y="136"/>
              </a:cxn>
              <a:cxn ang="0">
                <a:pos x="2449" y="272"/>
              </a:cxn>
              <a:cxn ang="0">
                <a:pos x="2177" y="181"/>
              </a:cxn>
              <a:cxn ang="0">
                <a:pos x="1905" y="136"/>
              </a:cxn>
              <a:cxn ang="0">
                <a:pos x="1497" y="136"/>
              </a:cxn>
              <a:cxn ang="0">
                <a:pos x="1179" y="181"/>
              </a:cxn>
              <a:cxn ang="0">
                <a:pos x="953" y="272"/>
              </a:cxn>
              <a:cxn ang="0">
                <a:pos x="771" y="317"/>
              </a:cxn>
              <a:cxn ang="0">
                <a:pos x="590" y="363"/>
              </a:cxn>
              <a:cxn ang="0">
                <a:pos x="363" y="363"/>
              </a:cxn>
              <a:cxn ang="0">
                <a:pos x="136" y="363"/>
              </a:cxn>
              <a:cxn ang="0">
                <a:pos x="0" y="363"/>
              </a:cxn>
            </a:cxnLst>
            <a:rect l="0" t="0" r="r" b="b"/>
            <a:pathLst>
              <a:path w="5806" h="1088">
                <a:moveTo>
                  <a:pt x="0" y="363"/>
                </a:moveTo>
                <a:lnTo>
                  <a:pt x="0" y="1088"/>
                </a:lnTo>
                <a:lnTo>
                  <a:pt x="5761" y="1088"/>
                </a:lnTo>
                <a:lnTo>
                  <a:pt x="5806" y="181"/>
                </a:lnTo>
                <a:lnTo>
                  <a:pt x="5670" y="226"/>
                </a:lnTo>
                <a:lnTo>
                  <a:pt x="5488" y="317"/>
                </a:lnTo>
                <a:lnTo>
                  <a:pt x="5307" y="317"/>
                </a:lnTo>
                <a:lnTo>
                  <a:pt x="4990" y="317"/>
                </a:lnTo>
                <a:lnTo>
                  <a:pt x="4491" y="226"/>
                </a:lnTo>
                <a:lnTo>
                  <a:pt x="4082" y="90"/>
                </a:lnTo>
                <a:lnTo>
                  <a:pt x="3629" y="0"/>
                </a:lnTo>
                <a:lnTo>
                  <a:pt x="3221" y="45"/>
                </a:lnTo>
                <a:lnTo>
                  <a:pt x="2948" y="136"/>
                </a:lnTo>
                <a:lnTo>
                  <a:pt x="2449" y="272"/>
                </a:lnTo>
                <a:lnTo>
                  <a:pt x="2177" y="181"/>
                </a:lnTo>
                <a:lnTo>
                  <a:pt x="1905" y="136"/>
                </a:lnTo>
                <a:lnTo>
                  <a:pt x="1497" y="136"/>
                </a:lnTo>
                <a:lnTo>
                  <a:pt x="1179" y="181"/>
                </a:lnTo>
                <a:lnTo>
                  <a:pt x="953" y="272"/>
                </a:lnTo>
                <a:lnTo>
                  <a:pt x="771" y="317"/>
                </a:lnTo>
                <a:lnTo>
                  <a:pt x="590" y="363"/>
                </a:lnTo>
                <a:lnTo>
                  <a:pt x="363" y="363"/>
                </a:lnTo>
                <a:lnTo>
                  <a:pt x="136" y="363"/>
                </a:lnTo>
                <a:lnTo>
                  <a:pt x="0" y="363"/>
                </a:lnTo>
                <a:close/>
              </a:path>
            </a:pathLst>
          </a:cu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3843" name="Picture 3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1700" y="620713"/>
            <a:ext cx="4632325" cy="5718175"/>
          </a:xfrm>
          <a:prstGeom prst="rect">
            <a:avLst/>
          </a:prstGeom>
          <a:noFill/>
        </p:spPr>
      </p:pic>
      <p:sp>
        <p:nvSpPr>
          <p:cNvPr id="16384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4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4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4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5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5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5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5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54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55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163856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052513"/>
            <a:ext cx="1190625" cy="1511300"/>
          </a:xfrm>
          <a:prstGeom prst="rect">
            <a:avLst/>
          </a:prstGeom>
          <a:noFill/>
        </p:spPr>
      </p:pic>
      <p:pic>
        <p:nvPicPr>
          <p:cNvPr id="163857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1989138"/>
            <a:ext cx="1439862" cy="1152525"/>
          </a:xfrm>
          <a:prstGeom prst="rect">
            <a:avLst/>
          </a:prstGeom>
          <a:noFill/>
        </p:spPr>
      </p:pic>
      <p:pic>
        <p:nvPicPr>
          <p:cNvPr id="163859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163860" name="AutoShape 20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66509"/>
              <a:gd name="adj2" fmla="val -63880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163862" name="Picture 2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163864" name="Picture 24" descr="B_Fly1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1700213"/>
            <a:ext cx="1441450" cy="1419225"/>
          </a:xfrm>
          <a:prstGeom prst="rect">
            <a:avLst/>
          </a:prstGeom>
          <a:noFill/>
        </p:spPr>
      </p:pic>
      <p:sp>
        <p:nvSpPr>
          <p:cNvPr id="163867" name="AutoShape 27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16386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grpSp>
        <p:nvGrpSpPr>
          <p:cNvPr id="163882" name="Group 42"/>
          <p:cNvGrpSpPr>
            <a:grpSpLocks/>
          </p:cNvGrpSpPr>
          <p:nvPr/>
        </p:nvGrpSpPr>
        <p:grpSpPr bwMode="auto">
          <a:xfrm>
            <a:off x="0" y="3644900"/>
            <a:ext cx="9144000" cy="3200400"/>
            <a:chOff x="64" y="78"/>
            <a:chExt cx="960" cy="336"/>
          </a:xfrm>
        </p:grpSpPr>
        <p:grpSp>
          <p:nvGrpSpPr>
            <p:cNvPr id="163883" name="Group 43"/>
            <p:cNvGrpSpPr>
              <a:grpSpLocks/>
            </p:cNvGrpSpPr>
            <p:nvPr/>
          </p:nvGrpSpPr>
          <p:grpSpPr bwMode="auto">
            <a:xfrm rot="10800000">
              <a:off x="64" y="78"/>
              <a:ext cx="960" cy="336"/>
              <a:chOff x="0" y="0"/>
              <a:chExt cx="5760" cy="2016"/>
            </a:xfrm>
          </p:grpSpPr>
          <p:pic>
            <p:nvPicPr>
              <p:cNvPr id="163884" name="Picture 44" descr="7"/>
              <p:cNvPicPr>
                <a:picLocks noChangeAspect="1" noChangeArrowheads="1"/>
              </p:cNvPicPr>
              <p:nvPr/>
            </p:nvPicPr>
            <p:blipFill>
              <a:blip r:embed="rId10">
                <a:lum bright="-12000" contrast="64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163885" name="Picture 45" descr="04"/>
              <p:cNvPicPr>
                <a:picLocks noChangeAspect="1" noChangeArrowheads="1"/>
              </p:cNvPicPr>
              <p:nvPr/>
            </p:nvPicPr>
            <p:blipFill>
              <a:blip r:embed="rId11">
                <a:lum bright="-12000" contrast="46000"/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sp>
          <p:nvSpPr>
            <p:cNvPr id="163886" name="Freeform 46"/>
            <p:cNvSpPr>
              <a:spLocks/>
            </p:cNvSpPr>
            <p:nvPr/>
          </p:nvSpPr>
          <p:spPr bwMode="auto">
            <a:xfrm>
              <a:off x="676" y="238"/>
              <a:ext cx="103" cy="71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35" y="10"/>
                </a:cxn>
                <a:cxn ang="0">
                  <a:pos x="17" y="22"/>
                </a:cxn>
                <a:cxn ang="0">
                  <a:pos x="8" y="36"/>
                </a:cxn>
                <a:cxn ang="0">
                  <a:pos x="5" y="46"/>
                </a:cxn>
                <a:cxn ang="0">
                  <a:pos x="2" y="59"/>
                </a:cxn>
                <a:cxn ang="0">
                  <a:pos x="0" y="71"/>
                </a:cxn>
                <a:cxn ang="0">
                  <a:pos x="6" y="69"/>
                </a:cxn>
                <a:cxn ang="0">
                  <a:pos x="19" y="68"/>
                </a:cxn>
                <a:cxn ang="0">
                  <a:pos x="31" y="71"/>
                </a:cxn>
                <a:cxn ang="0">
                  <a:pos x="44" y="68"/>
                </a:cxn>
                <a:cxn ang="0">
                  <a:pos x="59" y="63"/>
                </a:cxn>
                <a:cxn ang="0">
                  <a:pos x="69" y="58"/>
                </a:cxn>
                <a:cxn ang="0">
                  <a:pos x="79" y="48"/>
                </a:cxn>
                <a:cxn ang="0">
                  <a:pos x="89" y="35"/>
                </a:cxn>
                <a:cxn ang="0">
                  <a:pos x="97" y="24"/>
                </a:cxn>
                <a:cxn ang="0">
                  <a:pos x="103" y="13"/>
                </a:cxn>
                <a:cxn ang="0">
                  <a:pos x="88" y="0"/>
                </a:cxn>
                <a:cxn ang="0">
                  <a:pos x="74" y="0"/>
                </a:cxn>
                <a:cxn ang="0">
                  <a:pos x="52" y="3"/>
                </a:cxn>
              </a:cxnLst>
              <a:rect l="0" t="0" r="r" b="b"/>
              <a:pathLst>
                <a:path w="103" h="71">
                  <a:moveTo>
                    <a:pt x="52" y="3"/>
                  </a:moveTo>
                  <a:lnTo>
                    <a:pt x="35" y="10"/>
                  </a:lnTo>
                  <a:lnTo>
                    <a:pt x="17" y="22"/>
                  </a:lnTo>
                  <a:lnTo>
                    <a:pt x="8" y="36"/>
                  </a:lnTo>
                  <a:lnTo>
                    <a:pt x="5" y="46"/>
                  </a:lnTo>
                  <a:lnTo>
                    <a:pt x="2" y="59"/>
                  </a:lnTo>
                  <a:lnTo>
                    <a:pt x="0" y="71"/>
                  </a:lnTo>
                  <a:lnTo>
                    <a:pt x="6" y="69"/>
                  </a:lnTo>
                  <a:lnTo>
                    <a:pt x="19" y="68"/>
                  </a:lnTo>
                  <a:lnTo>
                    <a:pt x="31" y="71"/>
                  </a:lnTo>
                  <a:lnTo>
                    <a:pt x="44" y="68"/>
                  </a:lnTo>
                  <a:lnTo>
                    <a:pt x="59" y="63"/>
                  </a:lnTo>
                  <a:lnTo>
                    <a:pt x="69" y="58"/>
                  </a:lnTo>
                  <a:lnTo>
                    <a:pt x="79" y="48"/>
                  </a:lnTo>
                  <a:lnTo>
                    <a:pt x="89" y="35"/>
                  </a:lnTo>
                  <a:lnTo>
                    <a:pt x="97" y="24"/>
                  </a:lnTo>
                  <a:lnTo>
                    <a:pt x="103" y="13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52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7" name="Freeform 47"/>
            <p:cNvSpPr>
              <a:spLocks/>
            </p:cNvSpPr>
            <p:nvPr/>
          </p:nvSpPr>
          <p:spPr bwMode="auto">
            <a:xfrm>
              <a:off x="660" y="186"/>
              <a:ext cx="1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"/>
                </a:cxn>
                <a:cxn ang="0">
                  <a:pos x="28" y="10"/>
                </a:cxn>
                <a:cxn ang="0">
                  <a:pos x="40" y="10"/>
                </a:cxn>
                <a:cxn ang="0">
                  <a:pos x="53" y="12"/>
                </a:cxn>
                <a:cxn ang="0">
                  <a:pos x="76" y="16"/>
                </a:cxn>
                <a:cxn ang="0">
                  <a:pos x="88" y="24"/>
                </a:cxn>
                <a:cxn ang="0">
                  <a:pos x="106" y="30"/>
                </a:cxn>
                <a:cxn ang="0">
                  <a:pos x="134" y="37"/>
                </a:cxn>
                <a:cxn ang="0">
                  <a:pos x="124" y="43"/>
                </a:cxn>
                <a:cxn ang="0">
                  <a:pos x="116" y="54"/>
                </a:cxn>
                <a:cxn ang="0">
                  <a:pos x="101" y="65"/>
                </a:cxn>
                <a:cxn ang="0">
                  <a:pos x="88" y="68"/>
                </a:cxn>
                <a:cxn ang="0">
                  <a:pos x="73" y="68"/>
                </a:cxn>
                <a:cxn ang="0">
                  <a:pos x="63" y="64"/>
                </a:cxn>
                <a:cxn ang="0">
                  <a:pos x="53" y="58"/>
                </a:cxn>
                <a:cxn ang="0">
                  <a:pos x="39" y="53"/>
                </a:cxn>
                <a:cxn ang="0">
                  <a:pos x="25" y="41"/>
                </a:cxn>
                <a:cxn ang="0">
                  <a:pos x="20" y="31"/>
                </a:cxn>
                <a:cxn ang="0">
                  <a:pos x="17" y="20"/>
                </a:cxn>
                <a:cxn ang="0">
                  <a:pos x="14" y="11"/>
                </a:cxn>
                <a:cxn ang="0">
                  <a:pos x="0" y="0"/>
                </a:cxn>
              </a:cxnLst>
              <a:rect l="0" t="0" r="r" b="b"/>
              <a:pathLst>
                <a:path w="134" h="68">
                  <a:moveTo>
                    <a:pt x="0" y="0"/>
                  </a:moveTo>
                  <a:lnTo>
                    <a:pt x="15" y="6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3" y="12"/>
                  </a:lnTo>
                  <a:lnTo>
                    <a:pt x="76" y="16"/>
                  </a:lnTo>
                  <a:lnTo>
                    <a:pt x="88" y="24"/>
                  </a:lnTo>
                  <a:lnTo>
                    <a:pt x="106" y="30"/>
                  </a:lnTo>
                  <a:lnTo>
                    <a:pt x="134" y="37"/>
                  </a:lnTo>
                  <a:lnTo>
                    <a:pt x="124" y="43"/>
                  </a:lnTo>
                  <a:lnTo>
                    <a:pt x="116" y="54"/>
                  </a:lnTo>
                  <a:lnTo>
                    <a:pt x="101" y="65"/>
                  </a:lnTo>
                  <a:lnTo>
                    <a:pt x="88" y="68"/>
                  </a:lnTo>
                  <a:lnTo>
                    <a:pt x="73" y="68"/>
                  </a:lnTo>
                  <a:lnTo>
                    <a:pt x="63" y="64"/>
                  </a:lnTo>
                  <a:lnTo>
                    <a:pt x="53" y="58"/>
                  </a:lnTo>
                  <a:lnTo>
                    <a:pt x="39" y="53"/>
                  </a:lnTo>
                  <a:lnTo>
                    <a:pt x="25" y="41"/>
                  </a:lnTo>
                  <a:lnTo>
                    <a:pt x="20" y="31"/>
                  </a:lnTo>
                  <a:lnTo>
                    <a:pt x="17" y="20"/>
                  </a:lnTo>
                  <a:lnTo>
                    <a:pt x="14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8" name="Freeform 48"/>
            <p:cNvSpPr>
              <a:spLocks/>
            </p:cNvSpPr>
            <p:nvPr/>
          </p:nvSpPr>
          <p:spPr bwMode="auto">
            <a:xfrm>
              <a:off x="700" y="210"/>
              <a:ext cx="8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"/>
                </a:cxn>
                <a:cxn ang="0">
                  <a:pos x="22" y="14"/>
                </a:cxn>
                <a:cxn ang="0">
                  <a:pos x="36" y="16"/>
                </a:cxn>
                <a:cxn ang="0">
                  <a:pos x="50" y="17"/>
                </a:cxn>
                <a:cxn ang="0">
                  <a:pos x="70" y="16"/>
                </a:cxn>
                <a:cxn ang="0">
                  <a:pos x="82" y="14"/>
                </a:cxn>
                <a:cxn ang="0">
                  <a:pos x="89" y="14"/>
                </a:cxn>
              </a:cxnLst>
              <a:rect l="0" t="0" r="r" b="b"/>
              <a:pathLst>
                <a:path w="89" h="17">
                  <a:moveTo>
                    <a:pt x="0" y="0"/>
                  </a:moveTo>
                  <a:cubicBezTo>
                    <a:pt x="3" y="2"/>
                    <a:pt x="7" y="4"/>
                    <a:pt x="11" y="6"/>
                  </a:cubicBezTo>
                  <a:cubicBezTo>
                    <a:pt x="15" y="8"/>
                    <a:pt x="18" y="12"/>
                    <a:pt x="22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41" y="16"/>
                    <a:pt x="44" y="17"/>
                    <a:pt x="50" y="17"/>
                  </a:cubicBezTo>
                  <a:cubicBezTo>
                    <a:pt x="56" y="17"/>
                    <a:pt x="65" y="16"/>
                    <a:pt x="70" y="16"/>
                  </a:cubicBezTo>
                  <a:cubicBezTo>
                    <a:pt x="75" y="16"/>
                    <a:pt x="79" y="14"/>
                    <a:pt x="82" y="14"/>
                  </a:cubicBezTo>
                  <a:cubicBezTo>
                    <a:pt x="85" y="14"/>
                    <a:pt x="89" y="14"/>
                    <a:pt x="89" y="14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9" name="Freeform 49"/>
            <p:cNvSpPr>
              <a:spLocks/>
            </p:cNvSpPr>
            <p:nvPr/>
          </p:nvSpPr>
          <p:spPr bwMode="auto">
            <a:xfrm>
              <a:off x="697" y="231"/>
              <a:ext cx="105" cy="5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87" y="12"/>
                </a:cxn>
                <a:cxn ang="0">
                  <a:pos x="78" y="21"/>
                </a:cxn>
                <a:cxn ang="0">
                  <a:pos x="64" y="27"/>
                </a:cxn>
                <a:cxn ang="0">
                  <a:pos x="43" y="31"/>
                </a:cxn>
                <a:cxn ang="0">
                  <a:pos x="26" y="37"/>
                </a:cxn>
                <a:cxn ang="0">
                  <a:pos x="9" y="45"/>
                </a:cxn>
                <a:cxn ang="0">
                  <a:pos x="0" y="57"/>
                </a:cxn>
              </a:cxnLst>
              <a:rect l="0" t="0" r="r" b="b"/>
              <a:pathLst>
                <a:path w="105" h="57">
                  <a:moveTo>
                    <a:pt x="105" y="0"/>
                  </a:moveTo>
                  <a:lnTo>
                    <a:pt x="87" y="12"/>
                  </a:lnTo>
                  <a:lnTo>
                    <a:pt x="78" y="21"/>
                  </a:lnTo>
                  <a:lnTo>
                    <a:pt x="64" y="27"/>
                  </a:lnTo>
                  <a:lnTo>
                    <a:pt x="43" y="31"/>
                  </a:lnTo>
                  <a:lnTo>
                    <a:pt x="26" y="37"/>
                  </a:lnTo>
                  <a:lnTo>
                    <a:pt x="9" y="45"/>
                  </a:lnTo>
                  <a:lnTo>
                    <a:pt x="0" y="57"/>
                  </a:lnTo>
                </a:path>
              </a:pathLst>
            </a:custGeom>
            <a:noFill/>
            <a:ln w="1270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3890" name="Group 50"/>
            <p:cNvGrpSpPr>
              <a:grpSpLocks/>
            </p:cNvGrpSpPr>
            <p:nvPr/>
          </p:nvGrpSpPr>
          <p:grpSpPr bwMode="auto">
            <a:xfrm>
              <a:off x="717" y="249"/>
              <a:ext cx="94" cy="88"/>
              <a:chOff x="726" y="264"/>
              <a:chExt cx="81" cy="76"/>
            </a:xfrm>
          </p:grpSpPr>
          <p:sp>
            <p:nvSpPr>
              <p:cNvPr id="163891" name="Freeform 51"/>
              <p:cNvSpPr>
                <a:spLocks/>
              </p:cNvSpPr>
              <p:nvPr/>
            </p:nvSpPr>
            <p:spPr bwMode="auto">
              <a:xfrm>
                <a:off x="726" y="264"/>
                <a:ext cx="81" cy="76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0" y="0"/>
                  </a:cxn>
                  <a:cxn ang="0">
                    <a:pos x="42" y="3"/>
                  </a:cxn>
                  <a:cxn ang="0">
                    <a:pos x="35" y="9"/>
                  </a:cxn>
                  <a:cxn ang="0">
                    <a:pos x="28" y="19"/>
                  </a:cxn>
                  <a:cxn ang="0">
                    <a:pos x="21" y="32"/>
                  </a:cxn>
                  <a:cxn ang="0">
                    <a:pos x="21" y="45"/>
                  </a:cxn>
                  <a:cxn ang="0">
                    <a:pos x="15" y="58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21" y="76"/>
                  </a:cxn>
                  <a:cxn ang="0">
                    <a:pos x="41" y="68"/>
                  </a:cxn>
                  <a:cxn ang="0">
                    <a:pos x="56" y="55"/>
                  </a:cxn>
                  <a:cxn ang="0">
                    <a:pos x="59" y="41"/>
                  </a:cxn>
                  <a:cxn ang="0">
                    <a:pos x="66" y="28"/>
                  </a:cxn>
                  <a:cxn ang="0">
                    <a:pos x="67" y="21"/>
                  </a:cxn>
                  <a:cxn ang="0">
                    <a:pos x="69" y="14"/>
                  </a:cxn>
                  <a:cxn ang="0">
                    <a:pos x="66" y="4"/>
                  </a:cxn>
                  <a:cxn ang="0">
                    <a:pos x="58" y="1"/>
                  </a:cxn>
                </a:cxnLst>
                <a:rect l="0" t="0" r="r" b="b"/>
                <a:pathLst>
                  <a:path w="69" h="76">
                    <a:moveTo>
                      <a:pt x="58" y="1"/>
                    </a:moveTo>
                    <a:lnTo>
                      <a:pt x="50" y="0"/>
                    </a:lnTo>
                    <a:lnTo>
                      <a:pt x="42" y="3"/>
                    </a:lnTo>
                    <a:lnTo>
                      <a:pt x="35" y="9"/>
                    </a:lnTo>
                    <a:lnTo>
                      <a:pt x="28" y="19"/>
                    </a:lnTo>
                    <a:lnTo>
                      <a:pt x="21" y="32"/>
                    </a:lnTo>
                    <a:lnTo>
                      <a:pt x="21" y="45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0" y="71"/>
                    </a:lnTo>
                    <a:lnTo>
                      <a:pt x="21" y="76"/>
                    </a:lnTo>
                    <a:lnTo>
                      <a:pt x="41" y="68"/>
                    </a:lnTo>
                    <a:lnTo>
                      <a:pt x="56" y="55"/>
                    </a:lnTo>
                    <a:lnTo>
                      <a:pt x="59" y="41"/>
                    </a:lnTo>
                    <a:lnTo>
                      <a:pt x="66" y="28"/>
                    </a:lnTo>
                    <a:lnTo>
                      <a:pt x="67" y="21"/>
                    </a:lnTo>
                    <a:lnTo>
                      <a:pt x="69" y="14"/>
                    </a:lnTo>
                    <a:lnTo>
                      <a:pt x="66" y="4"/>
                    </a:lnTo>
                    <a:lnTo>
                      <a:pt x="58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CC00"/>
                  </a:gs>
                </a:gsLst>
                <a:path path="rect">
                  <a:fillToRect l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892" name="Freeform 52"/>
              <p:cNvSpPr>
                <a:spLocks/>
              </p:cNvSpPr>
              <p:nvPr/>
            </p:nvSpPr>
            <p:spPr bwMode="auto">
              <a:xfrm>
                <a:off x="744" y="265"/>
                <a:ext cx="49" cy="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0" y="21"/>
                  </a:cxn>
                  <a:cxn ang="0">
                    <a:pos x="16" y="32"/>
                  </a:cxn>
                  <a:cxn ang="0">
                    <a:pos x="0" y="40"/>
                  </a:cxn>
                </a:cxnLst>
                <a:rect l="0" t="0" r="r" b="b"/>
                <a:pathLst>
                  <a:path w="42" h="40">
                    <a:moveTo>
                      <a:pt x="42" y="0"/>
                    </a:moveTo>
                    <a:cubicBezTo>
                      <a:pt x="38" y="8"/>
                      <a:pt x="34" y="16"/>
                      <a:pt x="30" y="21"/>
                    </a:cubicBezTo>
                    <a:cubicBezTo>
                      <a:pt x="26" y="26"/>
                      <a:pt x="21" y="29"/>
                      <a:pt x="16" y="32"/>
                    </a:cubicBezTo>
                    <a:cubicBezTo>
                      <a:pt x="11" y="35"/>
                      <a:pt x="3" y="39"/>
                      <a:pt x="0" y="40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3893" name="Freeform 53"/>
            <p:cNvSpPr>
              <a:spLocks/>
            </p:cNvSpPr>
            <p:nvPr/>
          </p:nvSpPr>
          <p:spPr bwMode="auto">
            <a:xfrm>
              <a:off x="863" y="209"/>
              <a:ext cx="90" cy="12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1" y="15"/>
                </a:cxn>
                <a:cxn ang="0">
                  <a:pos x="10" y="37"/>
                </a:cxn>
                <a:cxn ang="0">
                  <a:pos x="6" y="51"/>
                </a:cxn>
                <a:cxn ang="0">
                  <a:pos x="0" y="82"/>
                </a:cxn>
                <a:cxn ang="0">
                  <a:pos x="7" y="99"/>
                </a:cxn>
                <a:cxn ang="0">
                  <a:pos x="20" y="108"/>
                </a:cxn>
                <a:cxn ang="0">
                  <a:pos x="27" y="104"/>
                </a:cxn>
                <a:cxn ang="0">
                  <a:pos x="34" y="106"/>
                </a:cxn>
                <a:cxn ang="0">
                  <a:pos x="43" y="114"/>
                </a:cxn>
                <a:cxn ang="0">
                  <a:pos x="59" y="121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6" y="97"/>
                </a:cxn>
                <a:cxn ang="0">
                  <a:pos x="87" y="86"/>
                </a:cxn>
                <a:cxn ang="0">
                  <a:pos x="87" y="70"/>
                </a:cxn>
                <a:cxn ang="0">
                  <a:pos x="82" y="55"/>
                </a:cxn>
                <a:cxn ang="0">
                  <a:pos x="78" y="49"/>
                </a:cxn>
                <a:cxn ang="0">
                  <a:pos x="70" y="35"/>
                </a:cxn>
                <a:cxn ang="0">
                  <a:pos x="63" y="28"/>
                </a:cxn>
                <a:cxn ang="0">
                  <a:pos x="55" y="21"/>
                </a:cxn>
                <a:cxn ang="0">
                  <a:pos x="44" y="11"/>
                </a:cxn>
                <a:cxn ang="0">
                  <a:pos x="34" y="0"/>
                </a:cxn>
              </a:cxnLst>
              <a:rect l="0" t="0" r="r" b="b"/>
              <a:pathLst>
                <a:path w="87" h="121">
                  <a:moveTo>
                    <a:pt x="34" y="0"/>
                  </a:moveTo>
                  <a:lnTo>
                    <a:pt x="21" y="15"/>
                  </a:lnTo>
                  <a:lnTo>
                    <a:pt x="10" y="37"/>
                  </a:lnTo>
                  <a:lnTo>
                    <a:pt x="6" y="51"/>
                  </a:lnTo>
                  <a:lnTo>
                    <a:pt x="0" y="82"/>
                  </a:lnTo>
                  <a:lnTo>
                    <a:pt x="7" y="99"/>
                  </a:lnTo>
                  <a:lnTo>
                    <a:pt x="20" y="108"/>
                  </a:lnTo>
                  <a:lnTo>
                    <a:pt x="27" y="104"/>
                  </a:lnTo>
                  <a:lnTo>
                    <a:pt x="34" y="106"/>
                  </a:lnTo>
                  <a:lnTo>
                    <a:pt x="43" y="114"/>
                  </a:lnTo>
                  <a:lnTo>
                    <a:pt x="59" y="121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6" y="97"/>
                  </a:lnTo>
                  <a:lnTo>
                    <a:pt x="87" y="86"/>
                  </a:lnTo>
                  <a:lnTo>
                    <a:pt x="87" y="70"/>
                  </a:lnTo>
                  <a:lnTo>
                    <a:pt x="82" y="55"/>
                  </a:lnTo>
                  <a:lnTo>
                    <a:pt x="78" y="49"/>
                  </a:lnTo>
                  <a:lnTo>
                    <a:pt x="70" y="35"/>
                  </a:lnTo>
                  <a:lnTo>
                    <a:pt x="63" y="28"/>
                  </a:lnTo>
                  <a:lnTo>
                    <a:pt x="55" y="21"/>
                  </a:lnTo>
                  <a:lnTo>
                    <a:pt x="44" y="11"/>
                  </a:lnTo>
                  <a:lnTo>
                    <a:pt x="3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3863" name="Picture 23" descr="B_Fly2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163865" name="Picture 25" descr="b1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163866" name="Picture 26" descr="b11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93" dur="2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96" dur="2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40" dur="2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48" dur="20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68"/>
                </p:tgtEl>
              </p:cMediaNode>
            </p:audio>
          </p:childTnLst>
        </p:cTn>
      </p:par>
    </p:tnLst>
    <p:bldLst>
      <p:bldP spid="163845" grpId="0" animBg="1"/>
      <p:bldP spid="163845" grpId="1" animBg="1"/>
      <p:bldP spid="163845" grpId="2" animBg="1"/>
      <p:bldP spid="163846" grpId="0" animBg="1"/>
      <p:bldP spid="163846" grpId="1" animBg="1"/>
      <p:bldP spid="163847" grpId="0" animBg="1"/>
      <p:bldP spid="163847" grpId="1" animBg="1"/>
      <p:bldP spid="163848" grpId="0" animBg="1"/>
      <p:bldP spid="163848" grpId="1" animBg="1"/>
      <p:bldP spid="163849" grpId="0" animBg="1"/>
      <p:bldP spid="163849" grpId="1" animBg="1"/>
      <p:bldP spid="163850" grpId="0" animBg="1"/>
      <p:bldP spid="163850" grpId="1" animBg="1"/>
      <p:bldP spid="163851" grpId="0" animBg="1"/>
      <p:bldP spid="163851" grpId="1" animBg="1"/>
      <p:bldP spid="163852" grpId="0" animBg="1"/>
      <p:bldP spid="163852" grpId="1" animBg="1"/>
      <p:bldP spid="163853" grpId="0" animBg="1"/>
      <p:bldP spid="163853" grpId="1" animBg="1"/>
      <p:bldP spid="163854" grpId="0" animBg="1"/>
      <p:bldP spid="163854" grpId="1" animBg="1"/>
      <p:bldP spid="163855" grpId="0" animBg="1"/>
      <p:bldP spid="163855" grpId="1" animBg="1"/>
      <p:bldP spid="163860" grpId="0" animBg="1"/>
      <p:bldP spid="163860" grpId="1" animBg="1"/>
      <p:bldP spid="163861" grpId="0"/>
      <p:bldP spid="163861" grpId="1"/>
      <p:bldP spid="163867" grpId="0" animBg="1"/>
      <p:bldP spid="16386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857362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Толерантны ли вы?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    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92088" y="196850"/>
            <a:ext cx="1716087" cy="1431925"/>
            <a:chOff x="289" y="335"/>
            <a:chExt cx="301" cy="215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289" y="410"/>
              <a:ext cx="60" cy="17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54" y="10"/>
                </a:cxn>
                <a:cxn ang="0">
                  <a:pos x="49" y="5"/>
                </a:cxn>
                <a:cxn ang="0">
                  <a:pos x="44" y="0"/>
                </a:cxn>
                <a:cxn ang="0">
                  <a:pos x="14" y="9"/>
                </a:cxn>
                <a:cxn ang="0">
                  <a:pos x="3" y="8"/>
                </a:cxn>
                <a:cxn ang="0">
                  <a:pos x="14" y="14"/>
                </a:cxn>
                <a:cxn ang="0">
                  <a:pos x="20" y="17"/>
                </a:cxn>
                <a:cxn ang="0">
                  <a:pos x="60" y="14"/>
                </a:cxn>
              </a:cxnLst>
              <a:rect l="0" t="0" r="r" b="b"/>
              <a:pathLst>
                <a:path w="60" h="17">
                  <a:moveTo>
                    <a:pt x="60" y="14"/>
                  </a:moveTo>
                  <a:cubicBezTo>
                    <a:pt x="58" y="13"/>
                    <a:pt x="56" y="11"/>
                    <a:pt x="54" y="10"/>
                  </a:cubicBezTo>
                  <a:cubicBezTo>
                    <a:pt x="53" y="7"/>
                    <a:pt x="52" y="6"/>
                    <a:pt x="49" y="5"/>
                  </a:cubicBezTo>
                  <a:cubicBezTo>
                    <a:pt x="48" y="2"/>
                    <a:pt x="47" y="1"/>
                    <a:pt x="44" y="0"/>
                  </a:cubicBezTo>
                  <a:cubicBezTo>
                    <a:pt x="30" y="1"/>
                    <a:pt x="25" y="5"/>
                    <a:pt x="14" y="9"/>
                  </a:cubicBezTo>
                  <a:cubicBezTo>
                    <a:pt x="10" y="9"/>
                    <a:pt x="0" y="6"/>
                    <a:pt x="3" y="8"/>
                  </a:cubicBezTo>
                  <a:cubicBezTo>
                    <a:pt x="7" y="10"/>
                    <a:pt x="10" y="12"/>
                    <a:pt x="14" y="14"/>
                  </a:cubicBezTo>
                  <a:cubicBezTo>
                    <a:pt x="16" y="15"/>
                    <a:pt x="20" y="17"/>
                    <a:pt x="20" y="17"/>
                  </a:cubicBezTo>
                  <a:cubicBezTo>
                    <a:pt x="28" y="16"/>
                    <a:pt x="54" y="11"/>
                    <a:pt x="6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 rot="-335961">
              <a:off x="291" y="421"/>
              <a:ext cx="62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2" y="20"/>
                </a:cxn>
                <a:cxn ang="0">
                  <a:pos x="58" y="17"/>
                </a:cxn>
                <a:cxn ang="0">
                  <a:pos x="52" y="4"/>
                </a:cxn>
                <a:cxn ang="0">
                  <a:pos x="41" y="0"/>
                </a:cxn>
                <a:cxn ang="0">
                  <a:pos x="0" y="6"/>
                </a:cxn>
              </a:cxnLst>
              <a:rect l="0" t="0" r="r" b="b"/>
              <a:pathLst>
                <a:path w="62" h="20">
                  <a:moveTo>
                    <a:pt x="0" y="6"/>
                  </a:moveTo>
                  <a:cubicBezTo>
                    <a:pt x="6" y="15"/>
                    <a:pt x="10" y="19"/>
                    <a:pt x="22" y="20"/>
                  </a:cubicBezTo>
                  <a:cubicBezTo>
                    <a:pt x="35" y="19"/>
                    <a:pt x="45" y="18"/>
                    <a:pt x="58" y="17"/>
                  </a:cubicBezTo>
                  <a:cubicBezTo>
                    <a:pt x="62" y="15"/>
                    <a:pt x="55" y="6"/>
                    <a:pt x="52" y="4"/>
                  </a:cubicBezTo>
                  <a:cubicBezTo>
                    <a:pt x="49" y="1"/>
                    <a:pt x="45" y="1"/>
                    <a:pt x="41" y="0"/>
                  </a:cubicBezTo>
                  <a:cubicBezTo>
                    <a:pt x="19" y="3"/>
                    <a:pt x="27" y="7"/>
                    <a:pt x="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98" y="441"/>
              <a:ext cx="52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37" y="12"/>
                </a:cxn>
                <a:cxn ang="0">
                  <a:pos x="49" y="5"/>
                </a:cxn>
                <a:cxn ang="0">
                  <a:pos x="34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0" y="13"/>
                </a:cxn>
              </a:cxnLst>
              <a:rect l="0" t="0" r="r" b="b"/>
              <a:pathLst>
                <a:path w="49" h="15">
                  <a:moveTo>
                    <a:pt x="0" y="13"/>
                  </a:moveTo>
                  <a:cubicBezTo>
                    <a:pt x="5" y="11"/>
                    <a:pt x="7" y="11"/>
                    <a:pt x="13" y="12"/>
                  </a:cubicBezTo>
                  <a:cubicBezTo>
                    <a:pt x="22" y="15"/>
                    <a:pt x="18" y="14"/>
                    <a:pt x="37" y="12"/>
                  </a:cubicBezTo>
                  <a:cubicBezTo>
                    <a:pt x="42" y="11"/>
                    <a:pt x="49" y="5"/>
                    <a:pt x="49" y="5"/>
                  </a:cubicBezTo>
                  <a:cubicBezTo>
                    <a:pt x="45" y="3"/>
                    <a:pt x="39" y="2"/>
                    <a:pt x="34" y="0"/>
                  </a:cubicBezTo>
                  <a:cubicBezTo>
                    <a:pt x="28" y="0"/>
                    <a:pt x="23" y="0"/>
                    <a:pt x="17" y="1"/>
                  </a:cubicBezTo>
                  <a:cubicBezTo>
                    <a:pt x="15" y="1"/>
                    <a:pt x="11" y="3"/>
                    <a:pt x="11" y="3"/>
                  </a:cubicBezTo>
                  <a:cubicBezTo>
                    <a:pt x="9" y="7"/>
                    <a:pt x="4" y="13"/>
                    <a:pt x="0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317" y="468"/>
              <a:ext cx="34" cy="1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5"/>
                </a:cxn>
                <a:cxn ang="0">
                  <a:pos x="10" y="13"/>
                </a:cxn>
                <a:cxn ang="0">
                  <a:pos x="14" y="9"/>
                </a:cxn>
                <a:cxn ang="0">
                  <a:pos x="16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29" y="2"/>
                </a:cxn>
                <a:cxn ang="0">
                  <a:pos x="33" y="5"/>
                </a:cxn>
                <a:cxn ang="0">
                  <a:pos x="34" y="10"/>
                </a:cxn>
                <a:cxn ang="0">
                  <a:pos x="33" y="15"/>
                </a:cxn>
                <a:cxn ang="0">
                  <a:pos x="28" y="17"/>
                </a:cxn>
                <a:cxn ang="0">
                  <a:pos x="22" y="18"/>
                </a:cxn>
                <a:cxn ang="0">
                  <a:pos x="17" y="18"/>
                </a:cxn>
                <a:cxn ang="0">
                  <a:pos x="10" y="17"/>
                </a:cxn>
                <a:cxn ang="0">
                  <a:pos x="0" y="15"/>
                </a:cxn>
              </a:cxnLst>
              <a:rect l="0" t="0" r="r" b="b"/>
              <a:pathLst>
                <a:path w="34" h="18">
                  <a:moveTo>
                    <a:pt x="0" y="15"/>
                  </a:moveTo>
                  <a:lnTo>
                    <a:pt x="6" y="15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4" y="10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2" y="18"/>
                  </a:lnTo>
                  <a:lnTo>
                    <a:pt x="17" y="18"/>
                  </a:lnTo>
                  <a:lnTo>
                    <a:pt x="10" y="17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302" y="458"/>
              <a:ext cx="44" cy="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7" y="22"/>
                </a:cxn>
                <a:cxn ang="0">
                  <a:pos x="27" y="21"/>
                </a:cxn>
                <a:cxn ang="0">
                  <a:pos x="34" y="19"/>
                </a:cxn>
                <a:cxn ang="0">
                  <a:pos x="38" y="16"/>
                </a:cxn>
                <a:cxn ang="0">
                  <a:pos x="43" y="13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6" y="2"/>
                </a:cxn>
                <a:cxn ang="0">
                  <a:pos x="22" y="4"/>
                </a:cxn>
                <a:cxn ang="0">
                  <a:pos x="19" y="7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0" y="13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lnTo>
                    <a:pt x="4" y="17"/>
                  </a:lnTo>
                  <a:lnTo>
                    <a:pt x="9" y="20"/>
                  </a:lnTo>
                  <a:lnTo>
                    <a:pt x="17" y="22"/>
                  </a:lnTo>
                  <a:lnTo>
                    <a:pt x="27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3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326" y="487"/>
              <a:ext cx="41" cy="1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5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7" y="3"/>
                </a:cxn>
                <a:cxn ang="0">
                  <a:pos x="41" y="6"/>
                </a:cxn>
                <a:cxn ang="0">
                  <a:pos x="41" y="10"/>
                </a:cxn>
                <a:cxn ang="0">
                  <a:pos x="39" y="16"/>
                </a:cxn>
                <a:cxn ang="0">
                  <a:pos x="31" y="19"/>
                </a:cxn>
                <a:cxn ang="0">
                  <a:pos x="24" y="19"/>
                </a:cxn>
                <a:cxn ang="0">
                  <a:pos x="17" y="18"/>
                </a:cxn>
                <a:cxn ang="0">
                  <a:pos x="12" y="18"/>
                </a:cxn>
                <a:cxn ang="0">
                  <a:pos x="5" y="16"/>
                </a:cxn>
                <a:cxn ang="0">
                  <a:pos x="0" y="15"/>
                </a:cxn>
              </a:cxnLst>
              <a:rect l="0" t="0" r="r" b="b"/>
              <a:pathLst>
                <a:path w="41" h="19">
                  <a:moveTo>
                    <a:pt x="0" y="15"/>
                  </a:moveTo>
                  <a:lnTo>
                    <a:pt x="2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1" y="6"/>
                  </a:lnTo>
                  <a:lnTo>
                    <a:pt x="41" y="10"/>
                  </a:lnTo>
                  <a:lnTo>
                    <a:pt x="39" y="16"/>
                  </a:lnTo>
                  <a:lnTo>
                    <a:pt x="31" y="19"/>
                  </a:lnTo>
                  <a:lnTo>
                    <a:pt x="24" y="19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5" y="16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334" y="495"/>
              <a:ext cx="43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5"/>
                </a:cxn>
                <a:cxn ang="0">
                  <a:pos x="5" y="19"/>
                </a:cxn>
                <a:cxn ang="0">
                  <a:pos x="11" y="13"/>
                </a:cxn>
                <a:cxn ang="0">
                  <a:pos x="20" y="6"/>
                </a:cxn>
                <a:cxn ang="0">
                  <a:pos x="27" y="3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41" y="3"/>
                </a:cxn>
                <a:cxn ang="0">
                  <a:pos x="43" y="7"/>
                </a:cxn>
                <a:cxn ang="0">
                  <a:pos x="41" y="13"/>
                </a:cxn>
                <a:cxn ang="0">
                  <a:pos x="36" y="16"/>
                </a:cxn>
                <a:cxn ang="0">
                  <a:pos x="31" y="19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11" y="23"/>
                </a:cxn>
                <a:cxn ang="0">
                  <a:pos x="5" y="27"/>
                </a:cxn>
                <a:cxn ang="0">
                  <a:pos x="0" y="29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lnTo>
                    <a:pt x="1" y="25"/>
                  </a:lnTo>
                  <a:lnTo>
                    <a:pt x="5" y="19"/>
                  </a:lnTo>
                  <a:lnTo>
                    <a:pt x="11" y="13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1" y="19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11" y="23"/>
                  </a:lnTo>
                  <a:lnTo>
                    <a:pt x="5" y="27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367" y="497"/>
              <a:ext cx="24" cy="30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3" y="29"/>
                </a:cxn>
                <a:cxn ang="0">
                  <a:pos x="4" y="25"/>
                </a:cxn>
                <a:cxn ang="0">
                  <a:pos x="4" y="20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3" y="5"/>
                </a:cxn>
                <a:cxn ang="0">
                  <a:pos x="24" y="12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6" y="26"/>
                </a:cxn>
                <a:cxn ang="0">
                  <a:pos x="9" y="29"/>
                </a:cxn>
                <a:cxn ang="0">
                  <a:pos x="1" y="30"/>
                </a:cxn>
              </a:cxnLst>
              <a:rect l="0" t="0" r="r" b="b"/>
              <a:pathLst>
                <a:path w="24" h="30">
                  <a:moveTo>
                    <a:pt x="1" y="30"/>
                  </a:moveTo>
                  <a:lnTo>
                    <a:pt x="3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16" y="26"/>
                  </a:lnTo>
                  <a:lnTo>
                    <a:pt x="9" y="29"/>
                  </a:lnTo>
                  <a:lnTo>
                    <a:pt x="1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328" y="390"/>
              <a:ext cx="37" cy="17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26" y="17"/>
                </a:cxn>
                <a:cxn ang="0">
                  <a:pos x="15" y="16"/>
                </a:cxn>
                <a:cxn ang="0">
                  <a:pos x="7" y="12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30" y="3"/>
                </a:cxn>
                <a:cxn ang="0">
                  <a:pos x="35" y="6"/>
                </a:cxn>
                <a:cxn ang="0">
                  <a:pos x="37" y="16"/>
                </a:cxn>
              </a:cxnLst>
              <a:rect l="0" t="0" r="r" b="b"/>
              <a:pathLst>
                <a:path w="37" h="17">
                  <a:moveTo>
                    <a:pt x="37" y="16"/>
                  </a:moveTo>
                  <a:lnTo>
                    <a:pt x="26" y="17"/>
                  </a:lnTo>
                  <a:lnTo>
                    <a:pt x="15" y="16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7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332" y="366"/>
              <a:ext cx="4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4" y="8"/>
                </a:cxn>
                <a:cxn ang="0">
                  <a:pos x="29" y="14"/>
                </a:cxn>
                <a:cxn ang="0">
                  <a:pos x="35" y="19"/>
                </a:cxn>
                <a:cxn ang="0">
                  <a:pos x="40" y="24"/>
                </a:cxn>
                <a:cxn ang="0">
                  <a:pos x="40" y="29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19" y="29"/>
                </a:cxn>
                <a:cxn ang="0">
                  <a:pos x="13" y="21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40" h="37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4" y="8"/>
                  </a:lnTo>
                  <a:lnTo>
                    <a:pt x="29" y="14"/>
                  </a:lnTo>
                  <a:lnTo>
                    <a:pt x="35" y="19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19" y="29"/>
                  </a:lnTo>
                  <a:lnTo>
                    <a:pt x="13" y="21"/>
                  </a:lnTo>
                  <a:lnTo>
                    <a:pt x="9" y="16"/>
                  </a:ln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>
              <a:off x="357" y="356"/>
              <a:ext cx="26" cy="40"/>
            </a:xfrm>
            <a:custGeom>
              <a:avLst/>
              <a:gdLst/>
              <a:ahLst/>
              <a:cxnLst>
                <a:cxn ang="0">
                  <a:pos x="25" y="35"/>
                </a:cxn>
                <a:cxn ang="0">
                  <a:pos x="26" y="26"/>
                </a:cxn>
                <a:cxn ang="0">
                  <a:pos x="25" y="19"/>
                </a:cxn>
                <a:cxn ang="0">
                  <a:pos x="19" y="13"/>
                </a:cxn>
                <a:cxn ang="0">
                  <a:pos x="13" y="9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1" y="21"/>
                </a:cxn>
                <a:cxn ang="0">
                  <a:pos x="4" y="32"/>
                </a:cxn>
                <a:cxn ang="0">
                  <a:pos x="10" y="36"/>
                </a:cxn>
                <a:cxn ang="0">
                  <a:pos x="19" y="40"/>
                </a:cxn>
                <a:cxn ang="0">
                  <a:pos x="25" y="35"/>
                </a:cxn>
              </a:cxnLst>
              <a:rect l="0" t="0" r="r" b="b"/>
              <a:pathLst>
                <a:path w="26" h="40">
                  <a:moveTo>
                    <a:pt x="25" y="35"/>
                  </a:moveTo>
                  <a:lnTo>
                    <a:pt x="26" y="26"/>
                  </a:lnTo>
                  <a:lnTo>
                    <a:pt x="25" y="19"/>
                  </a:lnTo>
                  <a:lnTo>
                    <a:pt x="19" y="13"/>
                  </a:lnTo>
                  <a:lnTo>
                    <a:pt x="13" y="9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9" y="40"/>
                  </a:lnTo>
                  <a:lnTo>
                    <a:pt x="25" y="3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95" y="345"/>
              <a:ext cx="33" cy="3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6" y="11"/>
                </a:cxn>
                <a:cxn ang="0">
                  <a:pos x="22" y="13"/>
                </a:cxn>
                <a:cxn ang="0">
                  <a:pos x="27" y="16"/>
                </a:cxn>
                <a:cxn ang="0">
                  <a:pos x="29" y="21"/>
                </a:cxn>
                <a:cxn ang="0">
                  <a:pos x="33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7" y="35"/>
                </a:cxn>
                <a:cxn ang="0">
                  <a:pos x="2" y="24"/>
                </a:cxn>
              </a:cxnLst>
              <a:rect l="0" t="0" r="r" b="b"/>
              <a:pathLst>
                <a:path w="33" h="35">
                  <a:moveTo>
                    <a:pt x="2" y="24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2" y="13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33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7" y="35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386" y="355"/>
              <a:ext cx="27" cy="27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7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9" y="10"/>
                </a:cxn>
                <a:cxn ang="0">
                  <a:pos x="14" y="11"/>
                </a:cxn>
                <a:cxn ang="0">
                  <a:pos x="18" y="12"/>
                </a:cxn>
                <a:cxn ang="0">
                  <a:pos x="22" y="15"/>
                </a:cxn>
                <a:cxn ang="0">
                  <a:pos x="24" y="18"/>
                </a:cxn>
                <a:cxn ang="0">
                  <a:pos x="27" y="24"/>
                </a:cxn>
                <a:cxn ang="0">
                  <a:pos x="24" y="27"/>
                </a:cxn>
                <a:cxn ang="0">
                  <a:pos x="12" y="26"/>
                </a:cxn>
              </a:cxnLst>
              <a:rect l="0" t="0" r="r" b="b"/>
              <a:pathLst>
                <a:path w="27" h="27">
                  <a:moveTo>
                    <a:pt x="12" y="26"/>
                  </a:moveTo>
                  <a:lnTo>
                    <a:pt x="7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5"/>
                  </a:lnTo>
                  <a:lnTo>
                    <a:pt x="4" y="0"/>
                  </a:lnTo>
                  <a:lnTo>
                    <a:pt x="3" y="6"/>
                  </a:lnTo>
                  <a:lnTo>
                    <a:pt x="5" y="8"/>
                  </a:lnTo>
                  <a:lnTo>
                    <a:pt x="9" y="10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12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439" y="335"/>
              <a:ext cx="50" cy="4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7" y="6"/>
                </a:cxn>
                <a:cxn ang="0">
                  <a:pos x="10" y="11"/>
                </a:cxn>
                <a:cxn ang="0">
                  <a:pos x="4" y="17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3" y="41"/>
                </a:cxn>
                <a:cxn ang="0">
                  <a:pos x="11" y="44"/>
                </a:cxn>
                <a:cxn ang="0">
                  <a:pos x="19" y="42"/>
                </a:cxn>
                <a:cxn ang="0">
                  <a:pos x="25" y="39"/>
                </a:cxn>
                <a:cxn ang="0">
                  <a:pos x="38" y="46"/>
                </a:cxn>
                <a:cxn ang="0">
                  <a:pos x="44" y="40"/>
                </a:cxn>
                <a:cxn ang="0">
                  <a:pos x="50" y="32"/>
                </a:cxn>
                <a:cxn ang="0">
                  <a:pos x="50" y="26"/>
                </a:cxn>
                <a:cxn ang="0">
                  <a:pos x="47" y="21"/>
                </a:cxn>
                <a:cxn ang="0">
                  <a:pos x="43" y="15"/>
                </a:cxn>
                <a:cxn ang="0">
                  <a:pos x="42" y="8"/>
                </a:cxn>
                <a:cxn ang="0">
                  <a:pos x="45" y="2"/>
                </a:cxn>
                <a:cxn ang="0">
                  <a:pos x="39" y="8"/>
                </a:cxn>
                <a:cxn ang="0">
                  <a:pos x="32" y="14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29" y="28"/>
                </a:cxn>
                <a:cxn ang="0">
                  <a:pos x="26" y="25"/>
                </a:cxn>
                <a:cxn ang="0">
                  <a:pos x="24" y="19"/>
                </a:cxn>
                <a:cxn ang="0">
                  <a:pos x="23" y="12"/>
                </a:cxn>
                <a:cxn ang="0">
                  <a:pos x="23" y="3"/>
                </a:cxn>
                <a:cxn ang="0">
                  <a:pos x="24" y="0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lnTo>
                    <a:pt x="17" y="6"/>
                  </a:lnTo>
                  <a:lnTo>
                    <a:pt x="10" y="11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11" y="44"/>
                  </a:lnTo>
                  <a:lnTo>
                    <a:pt x="19" y="42"/>
                  </a:lnTo>
                  <a:lnTo>
                    <a:pt x="25" y="39"/>
                  </a:lnTo>
                  <a:lnTo>
                    <a:pt x="38" y="46"/>
                  </a:lnTo>
                  <a:lnTo>
                    <a:pt x="44" y="40"/>
                  </a:lnTo>
                  <a:lnTo>
                    <a:pt x="50" y="32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5"/>
                  </a:lnTo>
                  <a:lnTo>
                    <a:pt x="42" y="8"/>
                  </a:lnTo>
                  <a:lnTo>
                    <a:pt x="45" y="2"/>
                  </a:lnTo>
                  <a:lnTo>
                    <a:pt x="39" y="8"/>
                  </a:lnTo>
                  <a:lnTo>
                    <a:pt x="32" y="14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25"/>
                  </a:lnTo>
                  <a:lnTo>
                    <a:pt x="24" y="19"/>
                  </a:lnTo>
                  <a:lnTo>
                    <a:pt x="23" y="12"/>
                  </a:lnTo>
                  <a:lnTo>
                    <a:pt x="23" y="3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428" y="341"/>
              <a:ext cx="16" cy="36"/>
            </a:xfrm>
            <a:custGeom>
              <a:avLst/>
              <a:gdLst/>
              <a:ahLst/>
              <a:cxnLst>
                <a:cxn ang="0">
                  <a:pos x="7" y="36"/>
                </a:cxn>
                <a:cxn ang="0">
                  <a:pos x="4" y="32"/>
                </a:cxn>
                <a:cxn ang="0">
                  <a:pos x="1" y="27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1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16" y="17"/>
                </a:cxn>
                <a:cxn ang="0">
                  <a:pos x="16" y="25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6"/>
                </a:cxn>
              </a:cxnLst>
              <a:rect l="0" t="0" r="r" b="b"/>
              <a:pathLst>
                <a:path w="16" h="36">
                  <a:moveTo>
                    <a:pt x="7" y="36"/>
                  </a:moveTo>
                  <a:lnTo>
                    <a:pt x="4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0"/>
                  </a:lnTo>
                  <a:lnTo>
                    <a:pt x="8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5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>
              <a:off x="487" y="358"/>
              <a:ext cx="65" cy="4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21"/>
                </a:cxn>
                <a:cxn ang="0">
                  <a:pos x="9" y="11"/>
                </a:cxn>
                <a:cxn ang="0">
                  <a:pos x="14" y="8"/>
                </a:cxn>
                <a:cxn ang="0">
                  <a:pos x="17" y="5"/>
                </a:cxn>
                <a:cxn ang="0">
                  <a:pos x="21" y="3"/>
                </a:cxn>
                <a:cxn ang="0">
                  <a:pos x="26" y="3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1" y="5"/>
                </a:cxn>
                <a:cxn ang="0">
                  <a:pos x="29" y="10"/>
                </a:cxn>
                <a:cxn ang="0">
                  <a:pos x="29" y="13"/>
                </a:cxn>
                <a:cxn ang="0">
                  <a:pos x="29" y="17"/>
                </a:cxn>
                <a:cxn ang="0">
                  <a:pos x="31" y="18"/>
                </a:cxn>
                <a:cxn ang="0">
                  <a:pos x="33" y="18"/>
                </a:cxn>
                <a:cxn ang="0">
                  <a:pos x="37" y="19"/>
                </a:cxn>
                <a:cxn ang="0">
                  <a:pos x="40" y="17"/>
                </a:cxn>
                <a:cxn ang="0">
                  <a:pos x="45" y="17"/>
                </a:cxn>
                <a:cxn ang="0">
                  <a:pos x="48" y="16"/>
                </a:cxn>
                <a:cxn ang="0">
                  <a:pos x="53" y="14"/>
                </a:cxn>
                <a:cxn ang="0">
                  <a:pos x="56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6"/>
                </a:cxn>
                <a:cxn ang="0">
                  <a:pos x="64" y="11"/>
                </a:cxn>
                <a:cxn ang="0">
                  <a:pos x="62" y="14"/>
                </a:cxn>
                <a:cxn ang="0">
                  <a:pos x="60" y="18"/>
                </a:cxn>
                <a:cxn ang="0">
                  <a:pos x="57" y="23"/>
                </a:cxn>
                <a:cxn ang="0">
                  <a:pos x="55" y="26"/>
                </a:cxn>
                <a:cxn ang="0">
                  <a:pos x="52" y="28"/>
                </a:cxn>
                <a:cxn ang="0">
                  <a:pos x="48" y="30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31" y="35"/>
                </a:cxn>
                <a:cxn ang="0">
                  <a:pos x="28" y="40"/>
                </a:cxn>
                <a:cxn ang="0">
                  <a:pos x="26" y="43"/>
                </a:cxn>
                <a:cxn ang="0">
                  <a:pos x="24" y="44"/>
                </a:cxn>
                <a:cxn ang="0">
                  <a:pos x="0" y="30"/>
                </a:cxn>
              </a:cxnLst>
              <a:rect l="0" t="0" r="r" b="b"/>
              <a:pathLst>
                <a:path w="65" h="44">
                  <a:moveTo>
                    <a:pt x="0" y="30"/>
                  </a:moveTo>
                  <a:lnTo>
                    <a:pt x="4" y="21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56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2"/>
                  </a:lnTo>
                  <a:lnTo>
                    <a:pt x="65" y="0"/>
                  </a:lnTo>
                  <a:lnTo>
                    <a:pt x="65" y="6"/>
                  </a:lnTo>
                  <a:lnTo>
                    <a:pt x="64" y="11"/>
                  </a:lnTo>
                  <a:lnTo>
                    <a:pt x="62" y="14"/>
                  </a:lnTo>
                  <a:lnTo>
                    <a:pt x="60" y="18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40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>
              <a:off x="529" y="408"/>
              <a:ext cx="52" cy="2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8" y="25"/>
                </a:cxn>
                <a:cxn ang="0">
                  <a:pos x="17" y="24"/>
                </a:cxn>
                <a:cxn ang="0">
                  <a:pos x="23" y="20"/>
                </a:cxn>
                <a:cxn ang="0">
                  <a:pos x="28" y="17"/>
                </a:cxn>
                <a:cxn ang="0">
                  <a:pos x="29" y="14"/>
                </a:cxn>
                <a:cxn ang="0">
                  <a:pos x="34" y="10"/>
                </a:cxn>
                <a:cxn ang="0">
                  <a:pos x="38" y="9"/>
                </a:cxn>
                <a:cxn ang="0">
                  <a:pos x="43" y="10"/>
                </a:cxn>
                <a:cxn ang="0">
                  <a:pos x="48" y="12"/>
                </a:cxn>
                <a:cxn ang="0">
                  <a:pos x="50" y="13"/>
                </a:cxn>
                <a:cxn ang="0">
                  <a:pos x="52" y="14"/>
                </a:cxn>
                <a:cxn ang="0">
                  <a:pos x="47" y="9"/>
                </a:cxn>
                <a:cxn ang="0">
                  <a:pos x="42" y="6"/>
                </a:cxn>
                <a:cxn ang="0">
                  <a:pos x="37" y="4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9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2" y="24"/>
                </a:cxn>
              </a:cxnLst>
              <a:rect l="0" t="0" r="r" b="b"/>
              <a:pathLst>
                <a:path w="52" h="25">
                  <a:moveTo>
                    <a:pt x="2" y="24"/>
                  </a:moveTo>
                  <a:lnTo>
                    <a:pt x="8" y="25"/>
                  </a:lnTo>
                  <a:lnTo>
                    <a:pt x="17" y="24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38" y="9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47" y="9"/>
                  </a:lnTo>
                  <a:lnTo>
                    <a:pt x="42" y="6"/>
                  </a:lnTo>
                  <a:lnTo>
                    <a:pt x="37" y="4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7"/>
                  </a:lnTo>
                  <a:lnTo>
                    <a:pt x="2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ChangeAspect="1"/>
            </p:cNvSpPr>
            <p:nvPr/>
          </p:nvSpPr>
          <p:spPr bwMode="auto">
            <a:xfrm>
              <a:off x="527" y="402"/>
              <a:ext cx="45" cy="19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5" y="8"/>
                </a:cxn>
                <a:cxn ang="0">
                  <a:pos x="29" y="5"/>
                </a:cxn>
                <a:cxn ang="0">
                  <a:pos x="35" y="3"/>
                </a:cxn>
                <a:cxn ang="0">
                  <a:pos x="38" y="3"/>
                </a:cxn>
                <a:cxn ang="0">
                  <a:pos x="42" y="4"/>
                </a:cxn>
                <a:cxn ang="0">
                  <a:pos x="45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7" y="19"/>
                </a:cxn>
                <a:cxn ang="0">
                  <a:pos x="13" y="19"/>
                </a:cxn>
                <a:cxn ang="0">
                  <a:pos x="18" y="17"/>
                </a:cxn>
                <a:cxn ang="0">
                  <a:pos x="21" y="12"/>
                </a:cxn>
              </a:cxnLst>
              <a:rect l="0" t="0" r="r" b="b"/>
              <a:pathLst>
                <a:path w="45" h="19">
                  <a:moveTo>
                    <a:pt x="21" y="12"/>
                  </a:moveTo>
                  <a:lnTo>
                    <a:pt x="25" y="8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7" y="19"/>
                  </a:lnTo>
                  <a:lnTo>
                    <a:pt x="13" y="19"/>
                  </a:lnTo>
                  <a:lnTo>
                    <a:pt x="18" y="17"/>
                  </a:lnTo>
                  <a:lnTo>
                    <a:pt x="21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 noChangeAspect="1"/>
            </p:cNvSpPr>
            <p:nvPr/>
          </p:nvSpPr>
          <p:spPr bwMode="auto">
            <a:xfrm>
              <a:off x="513" y="384"/>
              <a:ext cx="56" cy="32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20" y="29"/>
                </a:cxn>
                <a:cxn ang="0">
                  <a:pos x="23" y="26"/>
                </a:cxn>
                <a:cxn ang="0">
                  <a:pos x="25" y="25"/>
                </a:cxn>
                <a:cxn ang="0">
                  <a:pos x="25" y="21"/>
                </a:cxn>
                <a:cxn ang="0">
                  <a:pos x="28" y="18"/>
                </a:cxn>
                <a:cxn ang="0">
                  <a:pos x="30" y="15"/>
                </a:cxn>
                <a:cxn ang="0">
                  <a:pos x="33" y="11"/>
                </a:cxn>
                <a:cxn ang="0">
                  <a:pos x="38" y="9"/>
                </a:cxn>
                <a:cxn ang="0">
                  <a:pos x="43" y="7"/>
                </a:cxn>
                <a:cxn ang="0">
                  <a:pos x="49" y="5"/>
                </a:cxn>
                <a:cxn ang="0">
                  <a:pos x="52" y="6"/>
                </a:cxn>
                <a:cxn ang="0">
                  <a:pos x="56" y="6"/>
                </a:cxn>
                <a:cxn ang="0">
                  <a:pos x="50" y="4"/>
                </a:cxn>
                <a:cxn ang="0">
                  <a:pos x="47" y="3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1" y="4"/>
                </a:cxn>
                <a:cxn ang="0">
                  <a:pos x="5" y="8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4" y="29"/>
                </a:cxn>
                <a:cxn ang="0">
                  <a:pos x="8" y="31"/>
                </a:cxn>
                <a:cxn ang="0">
                  <a:pos x="11" y="32"/>
                </a:cxn>
              </a:cxnLst>
              <a:rect l="0" t="0" r="r" b="b"/>
              <a:pathLst>
                <a:path w="56" h="32">
                  <a:moveTo>
                    <a:pt x="11" y="32"/>
                  </a:moveTo>
                  <a:lnTo>
                    <a:pt x="20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0" y="15"/>
                  </a:lnTo>
                  <a:lnTo>
                    <a:pt x="33" y="11"/>
                  </a:lnTo>
                  <a:lnTo>
                    <a:pt x="38" y="9"/>
                  </a:lnTo>
                  <a:lnTo>
                    <a:pt x="43" y="7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0" y="4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8" y="31"/>
                  </a:lnTo>
                  <a:lnTo>
                    <a:pt x="11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 noChangeAspect="1"/>
            </p:cNvSpPr>
            <p:nvPr/>
          </p:nvSpPr>
          <p:spPr bwMode="auto">
            <a:xfrm>
              <a:off x="539" y="434"/>
              <a:ext cx="46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7"/>
                </a:cxn>
                <a:cxn ang="0">
                  <a:pos x="8" y="4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25" y="2"/>
                </a:cxn>
                <a:cxn ang="0">
                  <a:pos x="28" y="3"/>
                </a:cxn>
                <a:cxn ang="0">
                  <a:pos x="33" y="5"/>
                </a:cxn>
                <a:cxn ang="0">
                  <a:pos x="37" y="5"/>
                </a:cxn>
                <a:cxn ang="0">
                  <a:pos x="40" y="4"/>
                </a:cxn>
                <a:cxn ang="0">
                  <a:pos x="44" y="1"/>
                </a:cxn>
                <a:cxn ang="0">
                  <a:pos x="46" y="0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4" y="13"/>
                </a:cxn>
                <a:cxn ang="0">
                  <a:pos x="17" y="13"/>
                </a:cxn>
                <a:cxn ang="0">
                  <a:pos x="12" y="14"/>
                </a:cxn>
                <a:cxn ang="0">
                  <a:pos x="6" y="15"/>
                </a:cxn>
                <a:cxn ang="0">
                  <a:pos x="1" y="13"/>
                </a:cxn>
                <a:cxn ang="0">
                  <a:pos x="0" y="10"/>
                </a:cxn>
              </a:cxnLst>
              <a:rect l="0" t="0" r="r" b="b"/>
              <a:pathLst>
                <a:path w="46" h="15">
                  <a:moveTo>
                    <a:pt x="0" y="10"/>
                  </a:moveTo>
                  <a:lnTo>
                    <a:pt x="2" y="7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7" y="13"/>
                  </a:lnTo>
                  <a:lnTo>
                    <a:pt x="12" y="14"/>
                  </a:lnTo>
                  <a:lnTo>
                    <a:pt x="6" y="15"/>
                  </a:lnTo>
                  <a:lnTo>
                    <a:pt x="1" y="13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ChangeAspect="1"/>
            </p:cNvSpPr>
            <p:nvPr/>
          </p:nvSpPr>
          <p:spPr bwMode="auto">
            <a:xfrm>
              <a:off x="533" y="445"/>
              <a:ext cx="57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7"/>
                </a:cxn>
                <a:cxn ang="0">
                  <a:pos x="9" y="20"/>
                </a:cxn>
                <a:cxn ang="0">
                  <a:pos x="14" y="21"/>
                </a:cxn>
                <a:cxn ang="0">
                  <a:pos x="24" y="21"/>
                </a:cxn>
                <a:cxn ang="0">
                  <a:pos x="27" y="17"/>
                </a:cxn>
                <a:cxn ang="0">
                  <a:pos x="33" y="14"/>
                </a:cxn>
                <a:cxn ang="0">
                  <a:pos x="39" y="14"/>
                </a:cxn>
                <a:cxn ang="0">
                  <a:pos x="45" y="14"/>
                </a:cxn>
                <a:cxn ang="0">
                  <a:pos x="51" y="17"/>
                </a:cxn>
                <a:cxn ang="0">
                  <a:pos x="54" y="20"/>
                </a:cxn>
                <a:cxn ang="0">
                  <a:pos x="57" y="23"/>
                </a:cxn>
                <a:cxn ang="0">
                  <a:pos x="55" y="14"/>
                </a:cxn>
                <a:cxn ang="0">
                  <a:pos x="53" y="11"/>
                </a:cxn>
                <a:cxn ang="0">
                  <a:pos x="49" y="8"/>
                </a:cxn>
                <a:cxn ang="0">
                  <a:pos x="43" y="4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3" y="10"/>
                </a:cxn>
                <a:cxn ang="0">
                  <a:pos x="0" y="13"/>
                </a:cxn>
              </a:cxnLst>
              <a:rect l="0" t="0" r="r" b="b"/>
              <a:pathLst>
                <a:path w="57" h="23">
                  <a:moveTo>
                    <a:pt x="0" y="13"/>
                  </a:moveTo>
                  <a:lnTo>
                    <a:pt x="3" y="17"/>
                  </a:lnTo>
                  <a:lnTo>
                    <a:pt x="9" y="20"/>
                  </a:lnTo>
                  <a:lnTo>
                    <a:pt x="14" y="21"/>
                  </a:lnTo>
                  <a:lnTo>
                    <a:pt x="24" y="21"/>
                  </a:lnTo>
                  <a:lnTo>
                    <a:pt x="27" y="17"/>
                  </a:lnTo>
                  <a:lnTo>
                    <a:pt x="33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1" y="17"/>
                  </a:lnTo>
                  <a:lnTo>
                    <a:pt x="54" y="20"/>
                  </a:lnTo>
                  <a:lnTo>
                    <a:pt x="57" y="23"/>
                  </a:lnTo>
                  <a:lnTo>
                    <a:pt x="55" y="14"/>
                  </a:lnTo>
                  <a:lnTo>
                    <a:pt x="53" y="11"/>
                  </a:lnTo>
                  <a:lnTo>
                    <a:pt x="49" y="8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ChangeAspect="1"/>
            </p:cNvSpPr>
            <p:nvPr/>
          </p:nvSpPr>
          <p:spPr bwMode="auto">
            <a:xfrm>
              <a:off x="531" y="459"/>
              <a:ext cx="53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9"/>
                </a:cxn>
                <a:cxn ang="0">
                  <a:pos x="7" y="14"/>
                </a:cxn>
                <a:cxn ang="0">
                  <a:pos x="13" y="16"/>
                </a:cxn>
                <a:cxn ang="0">
                  <a:pos x="21" y="19"/>
                </a:cxn>
                <a:cxn ang="0">
                  <a:pos x="27" y="17"/>
                </a:cxn>
                <a:cxn ang="0">
                  <a:pos x="30" y="16"/>
                </a:cxn>
                <a:cxn ang="0">
                  <a:pos x="36" y="14"/>
                </a:cxn>
                <a:cxn ang="0">
                  <a:pos x="39" y="12"/>
                </a:cxn>
                <a:cxn ang="0">
                  <a:pos x="44" y="12"/>
                </a:cxn>
                <a:cxn ang="0">
                  <a:pos x="46" y="13"/>
                </a:cxn>
                <a:cxn ang="0">
                  <a:pos x="49" y="15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53" y="19"/>
                </a:cxn>
                <a:cxn ang="0">
                  <a:pos x="52" y="13"/>
                </a:cxn>
                <a:cxn ang="0">
                  <a:pos x="51" y="8"/>
                </a:cxn>
                <a:cxn ang="0">
                  <a:pos x="45" y="4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53" h="20">
                  <a:moveTo>
                    <a:pt x="0" y="5"/>
                  </a:moveTo>
                  <a:lnTo>
                    <a:pt x="4" y="9"/>
                  </a:lnTo>
                  <a:lnTo>
                    <a:pt x="7" y="14"/>
                  </a:lnTo>
                  <a:lnTo>
                    <a:pt x="13" y="16"/>
                  </a:lnTo>
                  <a:lnTo>
                    <a:pt x="21" y="19"/>
                  </a:lnTo>
                  <a:lnTo>
                    <a:pt x="27" y="17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19"/>
                  </a:lnTo>
                  <a:lnTo>
                    <a:pt x="52" y="13"/>
                  </a:lnTo>
                  <a:lnTo>
                    <a:pt x="51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ChangeAspect="1"/>
            </p:cNvSpPr>
            <p:nvPr/>
          </p:nvSpPr>
          <p:spPr bwMode="auto">
            <a:xfrm>
              <a:off x="514" y="482"/>
              <a:ext cx="40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3" y="6"/>
                </a:cxn>
                <a:cxn ang="0">
                  <a:pos x="36" y="7"/>
                </a:cxn>
                <a:cxn ang="0">
                  <a:pos x="37" y="10"/>
                </a:cxn>
                <a:cxn ang="0">
                  <a:pos x="39" y="13"/>
                </a:cxn>
                <a:cxn ang="0">
                  <a:pos x="39" y="16"/>
                </a:cxn>
                <a:cxn ang="0">
                  <a:pos x="39" y="20"/>
                </a:cxn>
                <a:cxn ang="0">
                  <a:pos x="40" y="24"/>
                </a:cxn>
                <a:cxn ang="0">
                  <a:pos x="38" y="21"/>
                </a:cxn>
                <a:cxn ang="0">
                  <a:pos x="36" y="19"/>
                </a:cxn>
                <a:cxn ang="0">
                  <a:pos x="31" y="16"/>
                </a:cxn>
                <a:cxn ang="0">
                  <a:pos x="29" y="16"/>
                </a:cxn>
                <a:cxn ang="0">
                  <a:pos x="25" y="15"/>
                </a:cxn>
                <a:cxn ang="0">
                  <a:pos x="22" y="15"/>
                </a:cxn>
                <a:cxn ang="0">
                  <a:pos x="19" y="16"/>
                </a:cxn>
                <a:cxn ang="0">
                  <a:pos x="15" y="19"/>
                </a:cxn>
                <a:cxn ang="0">
                  <a:pos x="13" y="18"/>
                </a:cxn>
                <a:cxn ang="0">
                  <a:pos x="7" y="12"/>
                </a:cxn>
                <a:cxn ang="0">
                  <a:pos x="2" y="2"/>
                </a:cxn>
                <a:cxn ang="0">
                  <a:pos x="0" y="3"/>
                </a:cxn>
              </a:cxnLst>
              <a:rect l="0" t="0" r="r" b="b"/>
              <a:pathLst>
                <a:path w="40" h="24">
                  <a:moveTo>
                    <a:pt x="0" y="3"/>
                  </a:move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7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4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3" y="18"/>
                  </a:lnTo>
                  <a:lnTo>
                    <a:pt x="7" y="12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ChangeAspect="1"/>
            </p:cNvSpPr>
            <p:nvPr/>
          </p:nvSpPr>
          <p:spPr bwMode="auto">
            <a:xfrm>
              <a:off x="505" y="488"/>
              <a:ext cx="48" cy="3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5" y="18"/>
                </a:cxn>
                <a:cxn ang="0">
                  <a:pos x="11" y="24"/>
                </a:cxn>
                <a:cxn ang="0">
                  <a:pos x="16" y="26"/>
                </a:cxn>
                <a:cxn ang="0">
                  <a:pos x="27" y="31"/>
                </a:cxn>
                <a:cxn ang="0">
                  <a:pos x="34" y="33"/>
                </a:cxn>
                <a:cxn ang="0">
                  <a:pos x="41" y="32"/>
                </a:cxn>
                <a:cxn ang="0">
                  <a:pos x="46" y="30"/>
                </a:cxn>
                <a:cxn ang="0">
                  <a:pos x="48" y="29"/>
                </a:cxn>
                <a:cxn ang="0">
                  <a:pos x="44" y="29"/>
                </a:cxn>
                <a:cxn ang="0">
                  <a:pos x="40" y="29"/>
                </a:cxn>
                <a:cxn ang="0">
                  <a:pos x="35" y="27"/>
                </a:cxn>
                <a:cxn ang="0">
                  <a:pos x="33" y="24"/>
                </a:cxn>
                <a:cxn ang="0">
                  <a:pos x="31" y="20"/>
                </a:cxn>
                <a:cxn ang="0">
                  <a:pos x="32" y="14"/>
                </a:cxn>
                <a:cxn ang="0">
                  <a:pos x="29" y="9"/>
                </a:cxn>
                <a:cxn ang="0">
                  <a:pos x="27" y="6"/>
                </a:cxn>
                <a:cxn ang="0">
                  <a:pos x="20" y="3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1" y="2"/>
                </a:cxn>
              </a:cxnLst>
              <a:rect l="0" t="0" r="r" b="b"/>
              <a:pathLst>
                <a:path w="48" h="33">
                  <a:moveTo>
                    <a:pt x="1" y="2"/>
                  </a:moveTo>
                  <a:lnTo>
                    <a:pt x="0" y="6"/>
                  </a:lnTo>
                  <a:lnTo>
                    <a:pt x="2" y="13"/>
                  </a:lnTo>
                  <a:lnTo>
                    <a:pt x="5" y="18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7" y="31"/>
                  </a:lnTo>
                  <a:lnTo>
                    <a:pt x="34" y="33"/>
                  </a:lnTo>
                  <a:lnTo>
                    <a:pt x="41" y="32"/>
                  </a:lnTo>
                  <a:lnTo>
                    <a:pt x="46" y="30"/>
                  </a:lnTo>
                  <a:lnTo>
                    <a:pt x="48" y="29"/>
                  </a:lnTo>
                  <a:lnTo>
                    <a:pt x="44" y="29"/>
                  </a:lnTo>
                  <a:lnTo>
                    <a:pt x="40" y="29"/>
                  </a:lnTo>
                  <a:lnTo>
                    <a:pt x="35" y="27"/>
                  </a:lnTo>
                  <a:lnTo>
                    <a:pt x="33" y="24"/>
                  </a:lnTo>
                  <a:lnTo>
                    <a:pt x="31" y="20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ChangeAspect="1"/>
            </p:cNvSpPr>
            <p:nvPr/>
          </p:nvSpPr>
          <p:spPr bwMode="auto">
            <a:xfrm>
              <a:off x="495" y="496"/>
              <a:ext cx="24" cy="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3" y="17"/>
                </a:cxn>
                <a:cxn ang="0">
                  <a:pos x="11" y="25"/>
                </a:cxn>
                <a:cxn ang="0">
                  <a:pos x="17" y="26"/>
                </a:cxn>
                <a:cxn ang="0">
                  <a:pos x="19" y="30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24" y="18"/>
                </a:cxn>
                <a:cxn ang="0">
                  <a:pos x="22" y="13"/>
                </a:cxn>
                <a:cxn ang="0">
                  <a:pos x="20" y="9"/>
                </a:cxn>
                <a:cxn ang="0">
                  <a:pos x="15" y="6"/>
                </a:cxn>
                <a:cxn ang="0">
                  <a:pos x="9" y="0"/>
                </a:cxn>
                <a:cxn ang="0">
                  <a:pos x="5" y="1"/>
                </a:cxn>
              </a:cxnLst>
              <a:rect l="0" t="0" r="r" b="b"/>
              <a:pathLst>
                <a:path w="24" h="38">
                  <a:moveTo>
                    <a:pt x="5" y="1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3" y="17"/>
                  </a:lnTo>
                  <a:lnTo>
                    <a:pt x="11" y="25"/>
                  </a:lnTo>
                  <a:lnTo>
                    <a:pt x="17" y="26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2" y="13"/>
                  </a:lnTo>
                  <a:lnTo>
                    <a:pt x="20" y="9"/>
                  </a:lnTo>
                  <a:lnTo>
                    <a:pt x="15" y="6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ChangeAspect="1"/>
            </p:cNvSpPr>
            <p:nvPr/>
          </p:nvSpPr>
          <p:spPr bwMode="auto">
            <a:xfrm>
              <a:off x="395" y="509"/>
              <a:ext cx="23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1" y="29"/>
                </a:cxn>
                <a:cxn ang="0">
                  <a:pos x="10" y="33"/>
                </a:cxn>
                <a:cxn ang="0">
                  <a:pos x="9" y="36"/>
                </a:cxn>
                <a:cxn ang="0">
                  <a:pos x="8" y="39"/>
                </a:cxn>
                <a:cxn ang="0">
                  <a:pos x="14" y="32"/>
                </a:cxn>
                <a:cxn ang="0">
                  <a:pos x="20" y="26"/>
                </a:cxn>
                <a:cxn ang="0">
                  <a:pos x="22" y="21"/>
                </a:cxn>
                <a:cxn ang="0">
                  <a:pos x="23" y="14"/>
                </a:cxn>
                <a:cxn ang="0">
                  <a:pos x="21" y="7"/>
                </a:cxn>
                <a:cxn ang="0">
                  <a:pos x="16" y="1"/>
                </a:cxn>
                <a:cxn ang="0">
                  <a:pos x="13" y="0"/>
                </a:cxn>
              </a:cxnLst>
              <a:rect l="0" t="0" r="r" b="b"/>
              <a:pathLst>
                <a:path w="23" h="39">
                  <a:moveTo>
                    <a:pt x="13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1" y="29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14" y="32"/>
                  </a:lnTo>
                  <a:lnTo>
                    <a:pt x="20" y="26"/>
                  </a:lnTo>
                  <a:lnTo>
                    <a:pt x="22" y="21"/>
                  </a:lnTo>
                  <a:lnTo>
                    <a:pt x="23" y="14"/>
                  </a:lnTo>
                  <a:lnTo>
                    <a:pt x="21" y="7"/>
                  </a:lnTo>
                  <a:lnTo>
                    <a:pt x="16" y="1"/>
                  </a:lnTo>
                  <a:lnTo>
                    <a:pt x="1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ChangeAspect="1"/>
            </p:cNvSpPr>
            <p:nvPr/>
          </p:nvSpPr>
          <p:spPr bwMode="auto">
            <a:xfrm>
              <a:off x="412" y="510"/>
              <a:ext cx="26" cy="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6" y="18"/>
                </a:cxn>
                <a:cxn ang="0">
                  <a:pos x="8" y="21"/>
                </a:cxn>
                <a:cxn ang="0">
                  <a:pos x="10" y="26"/>
                </a:cxn>
                <a:cxn ang="0">
                  <a:pos x="9" y="32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13" y="37"/>
                </a:cxn>
                <a:cxn ang="0">
                  <a:pos x="17" y="33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6" y="22"/>
                </a:cxn>
                <a:cxn ang="0">
                  <a:pos x="26" y="15"/>
                </a:cxn>
                <a:cxn ang="0">
                  <a:pos x="25" y="10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15" y="1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26" h="40">
                  <a:moveTo>
                    <a:pt x="3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15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ChangeAspect="1"/>
            </p:cNvSpPr>
            <p:nvPr/>
          </p:nvSpPr>
          <p:spPr bwMode="auto">
            <a:xfrm>
              <a:off x="434" y="512"/>
              <a:ext cx="18" cy="3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3"/>
                </a:cxn>
                <a:cxn ang="0">
                  <a:pos x="18" y="8"/>
                </a:cxn>
                <a:cxn ang="0">
                  <a:pos x="18" y="12"/>
                </a:cxn>
                <a:cxn ang="0">
                  <a:pos x="17" y="15"/>
                </a:cxn>
                <a:cxn ang="0">
                  <a:pos x="15" y="19"/>
                </a:cxn>
                <a:cxn ang="0">
                  <a:pos x="14" y="22"/>
                </a:cxn>
                <a:cxn ang="0">
                  <a:pos x="14" y="25"/>
                </a:cxn>
                <a:cxn ang="0">
                  <a:pos x="15" y="27"/>
                </a:cxn>
                <a:cxn ang="0">
                  <a:pos x="16" y="29"/>
                </a:cxn>
                <a:cxn ang="0">
                  <a:pos x="17" y="32"/>
                </a:cxn>
                <a:cxn ang="0">
                  <a:pos x="18" y="34"/>
                </a:cxn>
                <a:cxn ang="0">
                  <a:pos x="12" y="28"/>
                </a:cxn>
                <a:cxn ang="0">
                  <a:pos x="8" y="26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11" y="0"/>
                </a:cxn>
              </a:cxnLst>
              <a:rect l="0" t="0" r="r" b="b"/>
              <a:pathLst>
                <a:path w="18" h="34">
                  <a:moveTo>
                    <a:pt x="11" y="0"/>
                  </a:moveTo>
                  <a:lnTo>
                    <a:pt x="14" y="3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29"/>
                  </a:lnTo>
                  <a:lnTo>
                    <a:pt x="17" y="32"/>
                  </a:lnTo>
                  <a:lnTo>
                    <a:pt x="18" y="34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3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455" y="508"/>
              <a:ext cx="27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4" y="16"/>
                </a:cxn>
                <a:cxn ang="0">
                  <a:pos x="9" y="20"/>
                </a:cxn>
                <a:cxn ang="0">
                  <a:pos x="13" y="20"/>
                </a:cxn>
                <a:cxn ang="0">
                  <a:pos x="17" y="24"/>
                </a:cxn>
                <a:cxn ang="0">
                  <a:pos x="18" y="28"/>
                </a:cxn>
                <a:cxn ang="0">
                  <a:pos x="17" y="31"/>
                </a:cxn>
                <a:cxn ang="0">
                  <a:pos x="16" y="35"/>
                </a:cxn>
                <a:cxn ang="0">
                  <a:pos x="23" y="29"/>
                </a:cxn>
                <a:cxn ang="0">
                  <a:pos x="25" y="24"/>
                </a:cxn>
                <a:cxn ang="0">
                  <a:pos x="27" y="18"/>
                </a:cxn>
                <a:cxn ang="0">
                  <a:pos x="27" y="13"/>
                </a:cxn>
                <a:cxn ang="0">
                  <a:pos x="26" y="8"/>
                </a:cxn>
                <a:cxn ang="0">
                  <a:pos x="23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7" h="35">
                  <a:moveTo>
                    <a:pt x="7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6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7" y="24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6" y="35"/>
                  </a:lnTo>
                  <a:lnTo>
                    <a:pt x="23" y="29"/>
                  </a:lnTo>
                  <a:lnTo>
                    <a:pt x="25" y="24"/>
                  </a:lnTo>
                  <a:lnTo>
                    <a:pt x="27" y="18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 noChangeAspect="1"/>
            </p:cNvSpPr>
            <p:nvPr/>
          </p:nvSpPr>
          <p:spPr bwMode="auto">
            <a:xfrm>
              <a:off x="476" y="506"/>
              <a:ext cx="18" cy="2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18" y="9"/>
                </a:cxn>
                <a:cxn ang="0">
                  <a:pos x="18" y="13"/>
                </a:cxn>
                <a:cxn ang="0">
                  <a:pos x="18" y="15"/>
                </a:cxn>
                <a:cxn ang="0">
                  <a:pos x="16" y="20"/>
                </a:cxn>
                <a:cxn ang="0">
                  <a:pos x="15" y="23"/>
                </a:cxn>
                <a:cxn ang="0">
                  <a:pos x="14" y="25"/>
                </a:cxn>
                <a:cxn ang="0">
                  <a:pos x="12" y="27"/>
                </a:cxn>
                <a:cxn ang="0">
                  <a:pos x="9" y="29"/>
                </a:cxn>
                <a:cxn ang="0">
                  <a:pos x="11" y="25"/>
                </a:cxn>
                <a:cxn ang="0">
                  <a:pos x="12" y="21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r" b="b"/>
              <a:pathLst>
                <a:path w="18" h="29">
                  <a:moveTo>
                    <a:pt x="3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20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>
              <a:off x="335" y="372"/>
              <a:ext cx="208" cy="1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47E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 rot="380412">
              <a:off x="435" y="435"/>
              <a:ext cx="41" cy="23"/>
            </a:xfrm>
            <a:prstGeom prst="ellipse">
              <a:avLst/>
            </a:prstGeom>
            <a:solidFill>
              <a:srgbClr val="E8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 rot="380412">
              <a:off x="440" y="438"/>
              <a:ext cx="33" cy="1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36"/>
            <p:cNvSpPr>
              <a:spLocks noChangeAspect="1" noChangeArrowheads="1"/>
            </p:cNvSpPr>
            <p:nvPr/>
          </p:nvSpPr>
          <p:spPr bwMode="auto">
            <a:xfrm>
              <a:off x="468" y="412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Oval 37"/>
            <p:cNvSpPr>
              <a:spLocks noChangeAspect="1" noChangeArrowheads="1"/>
            </p:cNvSpPr>
            <p:nvPr/>
          </p:nvSpPr>
          <p:spPr bwMode="auto">
            <a:xfrm>
              <a:off x="400" y="400"/>
              <a:ext cx="50" cy="37"/>
            </a:xfrm>
            <a:prstGeom prst="ellipse">
              <a:avLst/>
            </a:prstGeom>
            <a:solidFill>
              <a:srgbClr val="E8E2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38"/>
            <p:cNvSpPr>
              <a:spLocks noChangeAspect="1" noChangeArrowheads="1"/>
            </p:cNvSpPr>
            <p:nvPr/>
          </p:nvSpPr>
          <p:spPr bwMode="auto">
            <a:xfrm>
              <a:off x="355" y="409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Oval 39"/>
            <p:cNvSpPr>
              <a:spLocks noChangeAspect="1" noChangeArrowheads="1"/>
            </p:cNvSpPr>
            <p:nvPr/>
          </p:nvSpPr>
          <p:spPr bwMode="auto">
            <a:xfrm>
              <a:off x="481" y="433"/>
              <a:ext cx="53" cy="4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0"/>
            <p:cNvSpPr>
              <a:spLocks noChangeAspect="1"/>
            </p:cNvSpPr>
            <p:nvPr/>
          </p:nvSpPr>
          <p:spPr bwMode="auto">
            <a:xfrm>
              <a:off x="388" y="443"/>
              <a:ext cx="11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2" y="8"/>
                </a:cxn>
                <a:cxn ang="0">
                  <a:pos x="22" y="14"/>
                </a:cxn>
                <a:cxn ang="0">
                  <a:pos x="33" y="18"/>
                </a:cxn>
                <a:cxn ang="0">
                  <a:pos x="47" y="22"/>
                </a:cxn>
                <a:cxn ang="0">
                  <a:pos x="63" y="24"/>
                </a:cxn>
                <a:cxn ang="0">
                  <a:pos x="74" y="25"/>
                </a:cxn>
                <a:cxn ang="0">
                  <a:pos x="86" y="25"/>
                </a:cxn>
                <a:cxn ang="0">
                  <a:pos x="99" y="24"/>
                </a:cxn>
                <a:cxn ang="0">
                  <a:pos x="112" y="21"/>
                </a:cxn>
                <a:cxn ang="0">
                  <a:pos x="118" y="20"/>
                </a:cxn>
                <a:cxn ang="0">
                  <a:pos x="101" y="24"/>
                </a:cxn>
                <a:cxn ang="0">
                  <a:pos x="78" y="27"/>
                </a:cxn>
                <a:cxn ang="0">
                  <a:pos x="58" y="25"/>
                </a:cxn>
                <a:cxn ang="0">
                  <a:pos x="43" y="23"/>
                </a:cxn>
                <a:cxn ang="0">
                  <a:pos x="30" y="18"/>
                </a:cxn>
                <a:cxn ang="0">
                  <a:pos x="20" y="14"/>
                </a:cxn>
                <a:cxn ang="0">
                  <a:pos x="11" y="8"/>
                </a:cxn>
                <a:cxn ang="0">
                  <a:pos x="0" y="0"/>
                </a:cxn>
              </a:cxnLst>
              <a:rect l="0" t="0" r="r" b="b"/>
              <a:pathLst>
                <a:path w="118" h="27">
                  <a:moveTo>
                    <a:pt x="0" y="0"/>
                  </a:moveTo>
                  <a:lnTo>
                    <a:pt x="4" y="3"/>
                  </a:lnTo>
                  <a:lnTo>
                    <a:pt x="12" y="8"/>
                  </a:lnTo>
                  <a:lnTo>
                    <a:pt x="22" y="14"/>
                  </a:lnTo>
                  <a:lnTo>
                    <a:pt x="33" y="18"/>
                  </a:lnTo>
                  <a:lnTo>
                    <a:pt x="47" y="22"/>
                  </a:lnTo>
                  <a:lnTo>
                    <a:pt x="63" y="24"/>
                  </a:lnTo>
                  <a:lnTo>
                    <a:pt x="74" y="25"/>
                  </a:lnTo>
                  <a:lnTo>
                    <a:pt x="86" y="25"/>
                  </a:lnTo>
                  <a:lnTo>
                    <a:pt x="99" y="24"/>
                  </a:lnTo>
                  <a:lnTo>
                    <a:pt x="112" y="21"/>
                  </a:lnTo>
                  <a:lnTo>
                    <a:pt x="118" y="20"/>
                  </a:lnTo>
                  <a:lnTo>
                    <a:pt x="101" y="24"/>
                  </a:lnTo>
                  <a:lnTo>
                    <a:pt x="78" y="27"/>
                  </a:lnTo>
                  <a:lnTo>
                    <a:pt x="58" y="25"/>
                  </a:lnTo>
                  <a:lnTo>
                    <a:pt x="43" y="23"/>
                  </a:lnTo>
                  <a:lnTo>
                    <a:pt x="30" y="18"/>
                  </a:lnTo>
                  <a:lnTo>
                    <a:pt x="20" y="14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41"/>
            <p:cNvSpPr>
              <a:spLocks noChangeAspect="1" noChangeArrowheads="1"/>
            </p:cNvSpPr>
            <p:nvPr/>
          </p:nvSpPr>
          <p:spPr bwMode="auto">
            <a:xfrm>
              <a:off x="403" y="402"/>
              <a:ext cx="44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2"/>
            <p:cNvSpPr>
              <a:spLocks noChangeAspect="1" noChangeArrowheads="1"/>
            </p:cNvSpPr>
            <p:nvPr/>
          </p:nvSpPr>
          <p:spPr bwMode="auto">
            <a:xfrm>
              <a:off x="470" y="414"/>
              <a:ext cx="45" cy="3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" name="Group 43"/>
            <p:cNvGrpSpPr>
              <a:grpSpLocks noChangeAspect="1"/>
            </p:cNvGrpSpPr>
            <p:nvPr/>
          </p:nvGrpSpPr>
          <p:grpSpPr bwMode="auto">
            <a:xfrm>
              <a:off x="473" y="425"/>
              <a:ext cx="27" cy="20"/>
              <a:chOff x="475" y="420"/>
              <a:chExt cx="27" cy="20"/>
            </a:xfrm>
          </p:grpSpPr>
          <p:sp>
            <p:nvSpPr>
              <p:cNvPr id="54" name="Oval 44"/>
              <p:cNvSpPr>
                <a:spLocks noChangeAspect="1" noChangeArrowheads="1"/>
              </p:cNvSpPr>
              <p:nvPr/>
            </p:nvSpPr>
            <p:spPr bwMode="auto">
              <a:xfrm>
                <a:off x="475" y="420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5" name="Group 45"/>
              <p:cNvGrpSpPr>
                <a:grpSpLocks noChangeAspect="1"/>
              </p:cNvGrpSpPr>
              <p:nvPr/>
            </p:nvGrpSpPr>
            <p:grpSpPr bwMode="auto">
              <a:xfrm>
                <a:off x="483" y="425"/>
                <a:ext cx="13" cy="9"/>
                <a:chOff x="420" y="414"/>
                <a:chExt cx="13" cy="9"/>
              </a:xfrm>
            </p:grpSpPr>
            <p:sp>
              <p:nvSpPr>
                <p:cNvPr id="56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Oval 47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6" name="Group 48"/>
            <p:cNvGrpSpPr>
              <a:grpSpLocks noChangeAspect="1"/>
            </p:cNvGrpSpPr>
            <p:nvPr/>
          </p:nvGrpSpPr>
          <p:grpSpPr bwMode="auto">
            <a:xfrm>
              <a:off x="417" y="414"/>
              <a:ext cx="27" cy="20"/>
              <a:chOff x="412" y="409"/>
              <a:chExt cx="27" cy="20"/>
            </a:xfrm>
          </p:grpSpPr>
          <p:sp>
            <p:nvSpPr>
              <p:cNvPr id="50" name="Oval 49"/>
              <p:cNvSpPr>
                <a:spLocks noChangeAspect="1" noChangeArrowheads="1"/>
              </p:cNvSpPr>
              <p:nvPr/>
            </p:nvSpPr>
            <p:spPr bwMode="auto">
              <a:xfrm>
                <a:off x="412" y="409"/>
                <a:ext cx="27" cy="20"/>
              </a:xfrm>
              <a:prstGeom prst="ellipse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26A64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" name="Group 50"/>
              <p:cNvGrpSpPr>
                <a:grpSpLocks noChangeAspect="1"/>
              </p:cNvGrpSpPr>
              <p:nvPr/>
            </p:nvGrpSpPr>
            <p:grpSpPr bwMode="auto">
              <a:xfrm>
                <a:off x="419" y="414"/>
                <a:ext cx="13" cy="9"/>
                <a:chOff x="420" y="414"/>
                <a:chExt cx="13" cy="9"/>
              </a:xfrm>
            </p:grpSpPr>
            <p:sp>
              <p:nvSpPr>
                <p:cNvPr id="52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20" y="414"/>
                  <a:ext cx="13" cy="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Oval 52"/>
                <p:cNvSpPr>
                  <a:spLocks noChangeAspect="1" noChangeArrowheads="1"/>
                </p:cNvSpPr>
                <p:nvPr/>
              </p:nvSpPr>
              <p:spPr bwMode="auto">
                <a:xfrm rot="1593903">
                  <a:off x="420" y="418"/>
                  <a:ext cx="6" cy="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6969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7" name="Freeform 53"/>
            <p:cNvSpPr>
              <a:spLocks noChangeAspect="1"/>
            </p:cNvSpPr>
            <p:nvPr/>
          </p:nvSpPr>
          <p:spPr bwMode="auto">
            <a:xfrm>
              <a:off x="415" y="461"/>
              <a:ext cx="4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4" y="19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4" y="25"/>
                </a:cxn>
                <a:cxn ang="0">
                  <a:pos x="21" y="24"/>
                </a:cxn>
                <a:cxn ang="0">
                  <a:pos x="25" y="22"/>
                </a:cxn>
                <a:cxn ang="0">
                  <a:pos x="28" y="18"/>
                </a:cxn>
                <a:cxn ang="0">
                  <a:pos x="31" y="15"/>
                </a:cxn>
                <a:cxn ang="0">
                  <a:pos x="38" y="12"/>
                </a:cxn>
                <a:cxn ang="0">
                  <a:pos x="44" y="10"/>
                </a:cxn>
                <a:cxn ang="0">
                  <a:pos x="19" y="7"/>
                </a:cxn>
                <a:cxn ang="0">
                  <a:pos x="1" y="0"/>
                </a:cxn>
              </a:cxnLst>
              <a:rect l="0" t="0" r="r" b="b"/>
              <a:pathLst>
                <a:path w="44" h="25">
                  <a:moveTo>
                    <a:pt x="1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21" y="24"/>
                  </a:lnTo>
                  <a:lnTo>
                    <a:pt x="25" y="22"/>
                  </a:lnTo>
                  <a:lnTo>
                    <a:pt x="28" y="18"/>
                  </a:lnTo>
                  <a:lnTo>
                    <a:pt x="31" y="15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19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4"/>
            <p:cNvSpPr>
              <a:spLocks noChangeAspect="1"/>
            </p:cNvSpPr>
            <p:nvPr/>
          </p:nvSpPr>
          <p:spPr bwMode="auto">
            <a:xfrm>
              <a:off x="417" y="463"/>
              <a:ext cx="33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9"/>
                </a:cxn>
                <a:cxn ang="0">
                  <a:pos x="3" y="15"/>
                </a:cxn>
                <a:cxn ang="0">
                  <a:pos x="7" y="19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22" y="17"/>
                </a:cxn>
                <a:cxn ang="0">
                  <a:pos x="26" y="13"/>
                </a:cxn>
                <a:cxn ang="0">
                  <a:pos x="31" y="9"/>
                </a:cxn>
                <a:cxn ang="0">
                  <a:pos x="33" y="8"/>
                </a:cxn>
                <a:cxn ang="0">
                  <a:pos x="19" y="7"/>
                </a:cxn>
                <a:cxn ang="0">
                  <a:pos x="13" y="5"/>
                </a:cxn>
                <a:cxn ang="0">
                  <a:pos x="4" y="2"/>
                </a:cxn>
                <a:cxn ang="0">
                  <a:pos x="1" y="0"/>
                </a:cxn>
              </a:cxnLst>
              <a:rect l="0" t="0" r="r" b="b"/>
              <a:pathLst>
                <a:path w="33" h="2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7"/>
                  </a:lnTo>
                  <a:lnTo>
                    <a:pt x="26" y="13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19" y="7"/>
                  </a:lnTo>
                  <a:lnTo>
                    <a:pt x="13" y="5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5"/>
            <p:cNvSpPr>
              <a:spLocks noChangeAspect="1"/>
            </p:cNvSpPr>
            <p:nvPr/>
          </p:nvSpPr>
          <p:spPr bwMode="auto">
            <a:xfrm>
              <a:off x="418" y="469"/>
              <a:ext cx="2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21" y="11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4" y="12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14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1" y="11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9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" name="Блок-схема: узел 57"/>
          <p:cNvSpPr/>
          <p:nvPr/>
        </p:nvSpPr>
        <p:spPr>
          <a:xfrm>
            <a:off x="2786050" y="3357562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Блок-схема: узел 168"/>
          <p:cNvSpPr/>
          <p:nvPr/>
        </p:nvSpPr>
        <p:spPr>
          <a:xfrm>
            <a:off x="2786050" y="4286256"/>
            <a:ext cx="457200" cy="457200"/>
          </a:xfrm>
          <a:prstGeom prst="flowChartConnector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1" name="Group 57"/>
          <p:cNvGrpSpPr>
            <a:grpSpLocks/>
          </p:cNvGrpSpPr>
          <p:nvPr/>
        </p:nvGrpSpPr>
        <p:grpSpPr bwMode="auto">
          <a:xfrm>
            <a:off x="0" y="3657600"/>
            <a:ext cx="9144000" cy="3200400"/>
            <a:chOff x="64" y="78"/>
            <a:chExt cx="960" cy="336"/>
          </a:xfrm>
        </p:grpSpPr>
        <p:grpSp>
          <p:nvGrpSpPr>
            <p:cNvPr id="172" name="Group 58"/>
            <p:cNvGrpSpPr>
              <a:grpSpLocks/>
            </p:cNvGrpSpPr>
            <p:nvPr/>
          </p:nvGrpSpPr>
          <p:grpSpPr bwMode="auto">
            <a:xfrm rot="10800000">
              <a:off x="64" y="78"/>
              <a:ext cx="960" cy="336"/>
              <a:chOff x="0" y="0"/>
              <a:chExt cx="5760" cy="2016"/>
            </a:xfrm>
          </p:grpSpPr>
          <p:pic>
            <p:nvPicPr>
              <p:cNvPr id="181" name="Picture 59" descr="7"/>
              <p:cNvPicPr>
                <a:picLocks noChangeAspect="1" noChangeArrowheads="1"/>
              </p:cNvPicPr>
              <p:nvPr/>
            </p:nvPicPr>
            <p:blipFill>
              <a:blip r:embed="rId2">
                <a:lum bright="26000" contrast="64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182" name="Picture 60" descr="04"/>
              <p:cNvPicPr>
                <a:picLocks noChangeAspect="1" noChangeArrowheads="1"/>
              </p:cNvPicPr>
              <p:nvPr/>
            </p:nvPicPr>
            <p:blipFill>
              <a:blip r:embed="rId3">
                <a:lum bright="30000" contrast="64000"/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sp>
          <p:nvSpPr>
            <p:cNvPr id="173" name="Freeform 61"/>
            <p:cNvSpPr>
              <a:spLocks/>
            </p:cNvSpPr>
            <p:nvPr/>
          </p:nvSpPr>
          <p:spPr bwMode="auto">
            <a:xfrm>
              <a:off x="676" y="238"/>
              <a:ext cx="103" cy="71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35" y="10"/>
                </a:cxn>
                <a:cxn ang="0">
                  <a:pos x="17" y="22"/>
                </a:cxn>
                <a:cxn ang="0">
                  <a:pos x="8" y="36"/>
                </a:cxn>
                <a:cxn ang="0">
                  <a:pos x="5" y="46"/>
                </a:cxn>
                <a:cxn ang="0">
                  <a:pos x="2" y="59"/>
                </a:cxn>
                <a:cxn ang="0">
                  <a:pos x="0" y="71"/>
                </a:cxn>
                <a:cxn ang="0">
                  <a:pos x="6" y="69"/>
                </a:cxn>
                <a:cxn ang="0">
                  <a:pos x="19" y="68"/>
                </a:cxn>
                <a:cxn ang="0">
                  <a:pos x="31" y="71"/>
                </a:cxn>
                <a:cxn ang="0">
                  <a:pos x="44" y="68"/>
                </a:cxn>
                <a:cxn ang="0">
                  <a:pos x="59" y="63"/>
                </a:cxn>
                <a:cxn ang="0">
                  <a:pos x="69" y="58"/>
                </a:cxn>
                <a:cxn ang="0">
                  <a:pos x="79" y="48"/>
                </a:cxn>
                <a:cxn ang="0">
                  <a:pos x="89" y="35"/>
                </a:cxn>
                <a:cxn ang="0">
                  <a:pos x="97" y="24"/>
                </a:cxn>
                <a:cxn ang="0">
                  <a:pos x="103" y="13"/>
                </a:cxn>
                <a:cxn ang="0">
                  <a:pos x="88" y="0"/>
                </a:cxn>
                <a:cxn ang="0">
                  <a:pos x="74" y="0"/>
                </a:cxn>
                <a:cxn ang="0">
                  <a:pos x="52" y="3"/>
                </a:cxn>
              </a:cxnLst>
              <a:rect l="0" t="0" r="r" b="b"/>
              <a:pathLst>
                <a:path w="103" h="71">
                  <a:moveTo>
                    <a:pt x="52" y="3"/>
                  </a:moveTo>
                  <a:lnTo>
                    <a:pt x="35" y="10"/>
                  </a:lnTo>
                  <a:lnTo>
                    <a:pt x="17" y="22"/>
                  </a:lnTo>
                  <a:lnTo>
                    <a:pt x="8" y="36"/>
                  </a:lnTo>
                  <a:lnTo>
                    <a:pt x="5" y="46"/>
                  </a:lnTo>
                  <a:lnTo>
                    <a:pt x="2" y="59"/>
                  </a:lnTo>
                  <a:lnTo>
                    <a:pt x="0" y="71"/>
                  </a:lnTo>
                  <a:lnTo>
                    <a:pt x="6" y="69"/>
                  </a:lnTo>
                  <a:lnTo>
                    <a:pt x="19" y="68"/>
                  </a:lnTo>
                  <a:lnTo>
                    <a:pt x="31" y="71"/>
                  </a:lnTo>
                  <a:lnTo>
                    <a:pt x="44" y="68"/>
                  </a:lnTo>
                  <a:lnTo>
                    <a:pt x="59" y="63"/>
                  </a:lnTo>
                  <a:lnTo>
                    <a:pt x="69" y="58"/>
                  </a:lnTo>
                  <a:lnTo>
                    <a:pt x="79" y="48"/>
                  </a:lnTo>
                  <a:lnTo>
                    <a:pt x="89" y="35"/>
                  </a:lnTo>
                  <a:lnTo>
                    <a:pt x="97" y="24"/>
                  </a:lnTo>
                  <a:lnTo>
                    <a:pt x="103" y="13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52" y="3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FF00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62"/>
            <p:cNvSpPr>
              <a:spLocks/>
            </p:cNvSpPr>
            <p:nvPr/>
          </p:nvSpPr>
          <p:spPr bwMode="auto">
            <a:xfrm>
              <a:off x="660" y="186"/>
              <a:ext cx="13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"/>
                </a:cxn>
                <a:cxn ang="0">
                  <a:pos x="28" y="10"/>
                </a:cxn>
                <a:cxn ang="0">
                  <a:pos x="40" y="10"/>
                </a:cxn>
                <a:cxn ang="0">
                  <a:pos x="53" y="12"/>
                </a:cxn>
                <a:cxn ang="0">
                  <a:pos x="76" y="16"/>
                </a:cxn>
                <a:cxn ang="0">
                  <a:pos x="88" y="24"/>
                </a:cxn>
                <a:cxn ang="0">
                  <a:pos x="106" y="30"/>
                </a:cxn>
                <a:cxn ang="0">
                  <a:pos x="134" y="37"/>
                </a:cxn>
                <a:cxn ang="0">
                  <a:pos x="124" y="43"/>
                </a:cxn>
                <a:cxn ang="0">
                  <a:pos x="116" y="54"/>
                </a:cxn>
                <a:cxn ang="0">
                  <a:pos x="101" y="65"/>
                </a:cxn>
                <a:cxn ang="0">
                  <a:pos x="88" y="68"/>
                </a:cxn>
                <a:cxn ang="0">
                  <a:pos x="73" y="68"/>
                </a:cxn>
                <a:cxn ang="0">
                  <a:pos x="63" y="64"/>
                </a:cxn>
                <a:cxn ang="0">
                  <a:pos x="53" y="58"/>
                </a:cxn>
                <a:cxn ang="0">
                  <a:pos x="39" y="53"/>
                </a:cxn>
                <a:cxn ang="0">
                  <a:pos x="25" y="41"/>
                </a:cxn>
                <a:cxn ang="0">
                  <a:pos x="20" y="31"/>
                </a:cxn>
                <a:cxn ang="0">
                  <a:pos x="17" y="20"/>
                </a:cxn>
                <a:cxn ang="0">
                  <a:pos x="14" y="11"/>
                </a:cxn>
                <a:cxn ang="0">
                  <a:pos x="0" y="0"/>
                </a:cxn>
              </a:cxnLst>
              <a:rect l="0" t="0" r="r" b="b"/>
              <a:pathLst>
                <a:path w="134" h="68">
                  <a:moveTo>
                    <a:pt x="0" y="0"/>
                  </a:moveTo>
                  <a:lnTo>
                    <a:pt x="15" y="6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3" y="12"/>
                  </a:lnTo>
                  <a:lnTo>
                    <a:pt x="76" y="16"/>
                  </a:lnTo>
                  <a:lnTo>
                    <a:pt x="88" y="24"/>
                  </a:lnTo>
                  <a:lnTo>
                    <a:pt x="106" y="30"/>
                  </a:lnTo>
                  <a:lnTo>
                    <a:pt x="134" y="37"/>
                  </a:lnTo>
                  <a:lnTo>
                    <a:pt x="124" y="43"/>
                  </a:lnTo>
                  <a:lnTo>
                    <a:pt x="116" y="54"/>
                  </a:lnTo>
                  <a:lnTo>
                    <a:pt x="101" y="65"/>
                  </a:lnTo>
                  <a:lnTo>
                    <a:pt x="88" y="68"/>
                  </a:lnTo>
                  <a:lnTo>
                    <a:pt x="73" y="68"/>
                  </a:lnTo>
                  <a:lnTo>
                    <a:pt x="63" y="64"/>
                  </a:lnTo>
                  <a:lnTo>
                    <a:pt x="53" y="58"/>
                  </a:lnTo>
                  <a:lnTo>
                    <a:pt x="39" y="53"/>
                  </a:lnTo>
                  <a:lnTo>
                    <a:pt x="25" y="41"/>
                  </a:lnTo>
                  <a:lnTo>
                    <a:pt x="20" y="31"/>
                  </a:lnTo>
                  <a:lnTo>
                    <a:pt x="17" y="20"/>
                  </a:lnTo>
                  <a:lnTo>
                    <a:pt x="14" y="1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63"/>
            <p:cNvSpPr>
              <a:spLocks/>
            </p:cNvSpPr>
            <p:nvPr/>
          </p:nvSpPr>
          <p:spPr bwMode="auto">
            <a:xfrm>
              <a:off x="700" y="210"/>
              <a:ext cx="8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"/>
                </a:cxn>
                <a:cxn ang="0">
                  <a:pos x="22" y="14"/>
                </a:cxn>
                <a:cxn ang="0">
                  <a:pos x="36" y="16"/>
                </a:cxn>
                <a:cxn ang="0">
                  <a:pos x="50" y="17"/>
                </a:cxn>
                <a:cxn ang="0">
                  <a:pos x="70" y="16"/>
                </a:cxn>
                <a:cxn ang="0">
                  <a:pos x="82" y="14"/>
                </a:cxn>
                <a:cxn ang="0">
                  <a:pos x="89" y="14"/>
                </a:cxn>
              </a:cxnLst>
              <a:rect l="0" t="0" r="r" b="b"/>
              <a:pathLst>
                <a:path w="89" h="17">
                  <a:moveTo>
                    <a:pt x="0" y="0"/>
                  </a:moveTo>
                  <a:cubicBezTo>
                    <a:pt x="3" y="2"/>
                    <a:pt x="7" y="4"/>
                    <a:pt x="11" y="6"/>
                  </a:cubicBezTo>
                  <a:cubicBezTo>
                    <a:pt x="15" y="8"/>
                    <a:pt x="18" y="12"/>
                    <a:pt x="22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41" y="16"/>
                    <a:pt x="44" y="17"/>
                    <a:pt x="50" y="17"/>
                  </a:cubicBezTo>
                  <a:cubicBezTo>
                    <a:pt x="56" y="17"/>
                    <a:pt x="65" y="16"/>
                    <a:pt x="70" y="16"/>
                  </a:cubicBezTo>
                  <a:cubicBezTo>
                    <a:pt x="75" y="16"/>
                    <a:pt x="79" y="14"/>
                    <a:pt x="82" y="14"/>
                  </a:cubicBezTo>
                  <a:cubicBezTo>
                    <a:pt x="85" y="14"/>
                    <a:pt x="89" y="14"/>
                    <a:pt x="89" y="14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64"/>
            <p:cNvSpPr>
              <a:spLocks/>
            </p:cNvSpPr>
            <p:nvPr/>
          </p:nvSpPr>
          <p:spPr bwMode="auto">
            <a:xfrm>
              <a:off x="697" y="231"/>
              <a:ext cx="105" cy="5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87" y="12"/>
                </a:cxn>
                <a:cxn ang="0">
                  <a:pos x="78" y="21"/>
                </a:cxn>
                <a:cxn ang="0">
                  <a:pos x="64" y="27"/>
                </a:cxn>
                <a:cxn ang="0">
                  <a:pos x="43" y="31"/>
                </a:cxn>
                <a:cxn ang="0">
                  <a:pos x="26" y="37"/>
                </a:cxn>
                <a:cxn ang="0">
                  <a:pos x="9" y="45"/>
                </a:cxn>
                <a:cxn ang="0">
                  <a:pos x="0" y="57"/>
                </a:cxn>
              </a:cxnLst>
              <a:rect l="0" t="0" r="r" b="b"/>
              <a:pathLst>
                <a:path w="105" h="57">
                  <a:moveTo>
                    <a:pt x="105" y="0"/>
                  </a:moveTo>
                  <a:lnTo>
                    <a:pt x="87" y="12"/>
                  </a:lnTo>
                  <a:lnTo>
                    <a:pt x="78" y="21"/>
                  </a:lnTo>
                  <a:lnTo>
                    <a:pt x="64" y="27"/>
                  </a:lnTo>
                  <a:lnTo>
                    <a:pt x="43" y="31"/>
                  </a:lnTo>
                  <a:lnTo>
                    <a:pt x="26" y="37"/>
                  </a:lnTo>
                  <a:lnTo>
                    <a:pt x="9" y="45"/>
                  </a:lnTo>
                  <a:lnTo>
                    <a:pt x="0" y="57"/>
                  </a:lnTo>
                </a:path>
              </a:pathLst>
            </a:custGeom>
            <a:noFill/>
            <a:ln w="1270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7" name="Group 65"/>
            <p:cNvGrpSpPr>
              <a:grpSpLocks/>
            </p:cNvGrpSpPr>
            <p:nvPr/>
          </p:nvGrpSpPr>
          <p:grpSpPr bwMode="auto">
            <a:xfrm>
              <a:off x="717" y="249"/>
              <a:ext cx="94" cy="88"/>
              <a:chOff x="726" y="264"/>
              <a:chExt cx="81" cy="76"/>
            </a:xfrm>
          </p:grpSpPr>
          <p:sp>
            <p:nvSpPr>
              <p:cNvPr id="179" name="Freeform 66"/>
              <p:cNvSpPr>
                <a:spLocks/>
              </p:cNvSpPr>
              <p:nvPr/>
            </p:nvSpPr>
            <p:spPr bwMode="auto">
              <a:xfrm>
                <a:off x="726" y="264"/>
                <a:ext cx="81" cy="76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0" y="0"/>
                  </a:cxn>
                  <a:cxn ang="0">
                    <a:pos x="42" y="3"/>
                  </a:cxn>
                  <a:cxn ang="0">
                    <a:pos x="35" y="9"/>
                  </a:cxn>
                  <a:cxn ang="0">
                    <a:pos x="28" y="19"/>
                  </a:cxn>
                  <a:cxn ang="0">
                    <a:pos x="21" y="32"/>
                  </a:cxn>
                  <a:cxn ang="0">
                    <a:pos x="21" y="45"/>
                  </a:cxn>
                  <a:cxn ang="0">
                    <a:pos x="15" y="58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21" y="76"/>
                  </a:cxn>
                  <a:cxn ang="0">
                    <a:pos x="41" y="68"/>
                  </a:cxn>
                  <a:cxn ang="0">
                    <a:pos x="56" y="55"/>
                  </a:cxn>
                  <a:cxn ang="0">
                    <a:pos x="59" y="41"/>
                  </a:cxn>
                  <a:cxn ang="0">
                    <a:pos x="66" y="28"/>
                  </a:cxn>
                  <a:cxn ang="0">
                    <a:pos x="67" y="21"/>
                  </a:cxn>
                  <a:cxn ang="0">
                    <a:pos x="69" y="14"/>
                  </a:cxn>
                  <a:cxn ang="0">
                    <a:pos x="66" y="4"/>
                  </a:cxn>
                  <a:cxn ang="0">
                    <a:pos x="58" y="1"/>
                  </a:cxn>
                </a:cxnLst>
                <a:rect l="0" t="0" r="r" b="b"/>
                <a:pathLst>
                  <a:path w="69" h="76">
                    <a:moveTo>
                      <a:pt x="58" y="1"/>
                    </a:moveTo>
                    <a:lnTo>
                      <a:pt x="50" y="0"/>
                    </a:lnTo>
                    <a:lnTo>
                      <a:pt x="42" y="3"/>
                    </a:lnTo>
                    <a:lnTo>
                      <a:pt x="35" y="9"/>
                    </a:lnTo>
                    <a:lnTo>
                      <a:pt x="28" y="19"/>
                    </a:lnTo>
                    <a:lnTo>
                      <a:pt x="21" y="32"/>
                    </a:lnTo>
                    <a:lnTo>
                      <a:pt x="21" y="45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0" y="71"/>
                    </a:lnTo>
                    <a:lnTo>
                      <a:pt x="21" y="76"/>
                    </a:lnTo>
                    <a:lnTo>
                      <a:pt x="41" y="68"/>
                    </a:lnTo>
                    <a:lnTo>
                      <a:pt x="56" y="55"/>
                    </a:lnTo>
                    <a:lnTo>
                      <a:pt x="59" y="41"/>
                    </a:lnTo>
                    <a:lnTo>
                      <a:pt x="66" y="28"/>
                    </a:lnTo>
                    <a:lnTo>
                      <a:pt x="67" y="21"/>
                    </a:lnTo>
                    <a:lnTo>
                      <a:pt x="69" y="14"/>
                    </a:lnTo>
                    <a:lnTo>
                      <a:pt x="66" y="4"/>
                    </a:lnTo>
                    <a:lnTo>
                      <a:pt x="58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CC00"/>
                  </a:gs>
                </a:gsLst>
                <a:path path="rect">
                  <a:fillToRect l="100000" b="10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67"/>
              <p:cNvSpPr>
                <a:spLocks/>
              </p:cNvSpPr>
              <p:nvPr/>
            </p:nvSpPr>
            <p:spPr bwMode="auto">
              <a:xfrm>
                <a:off x="744" y="265"/>
                <a:ext cx="49" cy="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0" y="21"/>
                  </a:cxn>
                  <a:cxn ang="0">
                    <a:pos x="16" y="32"/>
                  </a:cxn>
                  <a:cxn ang="0">
                    <a:pos x="0" y="40"/>
                  </a:cxn>
                </a:cxnLst>
                <a:rect l="0" t="0" r="r" b="b"/>
                <a:pathLst>
                  <a:path w="42" h="40">
                    <a:moveTo>
                      <a:pt x="42" y="0"/>
                    </a:moveTo>
                    <a:cubicBezTo>
                      <a:pt x="38" y="8"/>
                      <a:pt x="34" y="16"/>
                      <a:pt x="30" y="21"/>
                    </a:cubicBezTo>
                    <a:cubicBezTo>
                      <a:pt x="26" y="26"/>
                      <a:pt x="21" y="29"/>
                      <a:pt x="16" y="32"/>
                    </a:cubicBezTo>
                    <a:cubicBezTo>
                      <a:pt x="11" y="35"/>
                      <a:pt x="3" y="39"/>
                      <a:pt x="0" y="40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8" name="Freeform 68"/>
            <p:cNvSpPr>
              <a:spLocks/>
            </p:cNvSpPr>
            <p:nvPr/>
          </p:nvSpPr>
          <p:spPr bwMode="auto">
            <a:xfrm>
              <a:off x="863" y="209"/>
              <a:ext cx="90" cy="12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1" y="15"/>
                </a:cxn>
                <a:cxn ang="0">
                  <a:pos x="10" y="37"/>
                </a:cxn>
                <a:cxn ang="0">
                  <a:pos x="6" y="51"/>
                </a:cxn>
                <a:cxn ang="0">
                  <a:pos x="0" y="82"/>
                </a:cxn>
                <a:cxn ang="0">
                  <a:pos x="7" y="99"/>
                </a:cxn>
                <a:cxn ang="0">
                  <a:pos x="20" y="108"/>
                </a:cxn>
                <a:cxn ang="0">
                  <a:pos x="27" y="104"/>
                </a:cxn>
                <a:cxn ang="0">
                  <a:pos x="34" y="106"/>
                </a:cxn>
                <a:cxn ang="0">
                  <a:pos x="43" y="114"/>
                </a:cxn>
                <a:cxn ang="0">
                  <a:pos x="59" y="121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6" y="97"/>
                </a:cxn>
                <a:cxn ang="0">
                  <a:pos x="87" y="86"/>
                </a:cxn>
                <a:cxn ang="0">
                  <a:pos x="87" y="70"/>
                </a:cxn>
                <a:cxn ang="0">
                  <a:pos x="82" y="55"/>
                </a:cxn>
                <a:cxn ang="0">
                  <a:pos x="78" y="49"/>
                </a:cxn>
                <a:cxn ang="0">
                  <a:pos x="70" y="35"/>
                </a:cxn>
                <a:cxn ang="0">
                  <a:pos x="63" y="28"/>
                </a:cxn>
                <a:cxn ang="0">
                  <a:pos x="55" y="21"/>
                </a:cxn>
                <a:cxn ang="0">
                  <a:pos x="44" y="11"/>
                </a:cxn>
                <a:cxn ang="0">
                  <a:pos x="34" y="0"/>
                </a:cxn>
              </a:cxnLst>
              <a:rect l="0" t="0" r="r" b="b"/>
              <a:pathLst>
                <a:path w="87" h="121">
                  <a:moveTo>
                    <a:pt x="34" y="0"/>
                  </a:moveTo>
                  <a:lnTo>
                    <a:pt x="21" y="15"/>
                  </a:lnTo>
                  <a:lnTo>
                    <a:pt x="10" y="37"/>
                  </a:lnTo>
                  <a:lnTo>
                    <a:pt x="6" y="51"/>
                  </a:lnTo>
                  <a:lnTo>
                    <a:pt x="0" y="82"/>
                  </a:lnTo>
                  <a:lnTo>
                    <a:pt x="7" y="99"/>
                  </a:lnTo>
                  <a:lnTo>
                    <a:pt x="20" y="108"/>
                  </a:lnTo>
                  <a:lnTo>
                    <a:pt x="27" y="104"/>
                  </a:lnTo>
                  <a:lnTo>
                    <a:pt x="34" y="106"/>
                  </a:lnTo>
                  <a:lnTo>
                    <a:pt x="43" y="114"/>
                  </a:lnTo>
                  <a:lnTo>
                    <a:pt x="59" y="121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6" y="97"/>
                  </a:lnTo>
                  <a:lnTo>
                    <a:pt x="87" y="86"/>
                  </a:lnTo>
                  <a:lnTo>
                    <a:pt x="87" y="70"/>
                  </a:lnTo>
                  <a:lnTo>
                    <a:pt x="82" y="55"/>
                  </a:lnTo>
                  <a:lnTo>
                    <a:pt x="78" y="49"/>
                  </a:lnTo>
                  <a:lnTo>
                    <a:pt x="70" y="35"/>
                  </a:lnTo>
                  <a:lnTo>
                    <a:pt x="63" y="28"/>
                  </a:lnTo>
                  <a:lnTo>
                    <a:pt x="55" y="21"/>
                  </a:lnTo>
                  <a:lnTo>
                    <a:pt x="44" y="11"/>
                  </a:lnTo>
                  <a:lnTo>
                    <a:pt x="3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Глобус">
  <a:themeElements>
    <a:clrScheme name="1_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1_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205</Words>
  <Application>Microsoft Office PowerPoint</Application>
  <PresentationFormat>Экран (4:3)</PresentationFormat>
  <Paragraphs>66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Verdana</vt:lpstr>
      <vt:lpstr>Wingdings</vt:lpstr>
      <vt:lpstr>Impact</vt:lpstr>
      <vt:lpstr>1_Глобус</vt:lpstr>
      <vt:lpstr>Специальное оформление</vt:lpstr>
      <vt:lpstr>Образовательное событие</vt:lpstr>
      <vt:lpstr>Слайд 2</vt:lpstr>
      <vt:lpstr>Слайд 3</vt:lpstr>
      <vt:lpstr>Слайд 4</vt:lpstr>
      <vt:lpstr>Слайд 5</vt:lpstr>
      <vt:lpstr> 16 ноября - международный день толерантности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Валентина</cp:lastModifiedBy>
  <cp:revision>39</cp:revision>
  <dcterms:created xsi:type="dcterms:W3CDTF">2010-09-25T12:30:44Z</dcterms:created>
  <dcterms:modified xsi:type="dcterms:W3CDTF">2014-10-27T16:15:28Z</dcterms:modified>
</cp:coreProperties>
</file>