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0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07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3.jpeg"/><Relationship Id="rId7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3240360"/>
          </a:xfrm>
        </p:spPr>
        <p:txBody>
          <a:bodyPr/>
          <a:lstStyle/>
          <a:p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7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День чувашской печати. </a:t>
            </a:r>
            <a:endParaRPr lang="ru-RU" sz="72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5301208"/>
            <a:ext cx="61744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Выполнила: </a:t>
            </a:r>
          </a:p>
          <a:p>
            <a:pPr>
              <a:defRPr/>
            </a:pPr>
            <a:r>
              <a:rPr lang="ru-RU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учитель начальных классов КС(К)ОУ «</a:t>
            </a:r>
            <a:r>
              <a:rPr lang="ru-RU" b="1" i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Цивильская</a:t>
            </a:r>
            <a:r>
              <a:rPr lang="ru-RU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специальная(коррекционная) школа-интернат№2»</a:t>
            </a:r>
          </a:p>
          <a:p>
            <a:pPr>
              <a:defRPr/>
            </a:pPr>
            <a:r>
              <a:rPr lang="ru-RU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                    Николаева Наталия Алексеевна.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692696"/>
            <a:ext cx="871296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ru-RU" sz="11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КСК(О)У«ЦИВИЛЬСКАЯ СПЕЦИАЛЬНАЯ (КОРРЕКЦИОННАЯ)    ОБЩЕОБРАЗОВАТЕЛЬНАЯ ШКОЛА-ИНТЕРНАТ №2»</a:t>
            </a:r>
          </a:p>
          <a:p>
            <a:pPr eaLnBrk="0" hangingPunct="0">
              <a:defRPr/>
            </a:pPr>
            <a:r>
              <a:rPr lang="ru-RU" sz="11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МИНИСТЕРСТВА ОБРАЗОВАНИЯ И МОЛОДЕЖНОЙ ПОЛИТИКИ       ЧУВАШСКОЙ РЕСПУБЛИКИ</a:t>
            </a:r>
            <a:endParaRPr lang="ru-RU" sz="1100" b="1" dirty="0">
              <a:solidFill>
                <a:schemeClr val="accent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3384376"/>
          </a:xfrm>
        </p:spPr>
        <p:txBody>
          <a:bodyPr>
            <a:normAutofit/>
          </a:bodyPr>
          <a:lstStyle/>
          <a:p>
            <a:r>
              <a:rPr lang="ru-RU" sz="5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 Cyr Chuv" pitchFamily="34" charset="-52"/>
              </a:rPr>
              <a:t>Сывё</a:t>
            </a:r>
            <a:r>
              <a:rPr lang="ru-RU" sz="5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 Cyr Chuv" pitchFamily="34" charset="-52"/>
              </a:rPr>
              <a:t> </a:t>
            </a:r>
            <a:r>
              <a:rPr lang="ru-RU" sz="5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 Cyr Chuv" pitchFamily="34" charset="-52"/>
              </a:rPr>
              <a:t>пулёр</a:t>
            </a:r>
            <a:r>
              <a:rPr lang="ru-RU" sz="5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 Cyr Chuv" pitchFamily="34" charset="-52"/>
              </a:rPr>
              <a:t>!</a:t>
            </a:r>
            <a:br>
              <a:rPr lang="ru-RU" sz="5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 Cyr Chuv" pitchFamily="34" charset="-52"/>
              </a:rPr>
            </a:br>
            <a:r>
              <a:rPr lang="ru-RU" sz="5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 Cyr Chuv" pitchFamily="34" charset="-52"/>
              </a:rPr>
              <a:t>Тепре</a:t>
            </a:r>
            <a:r>
              <a:rPr lang="ru-RU" sz="5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 Cyr Chuv" pitchFamily="34" charset="-52"/>
              </a:rPr>
              <a:t> т.л </a:t>
            </a:r>
            <a:r>
              <a:rPr lang="ru-RU" sz="5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 Cyr Chuv" pitchFamily="34" charset="-52"/>
              </a:rPr>
              <a:t>пуличчен</a:t>
            </a:r>
            <a:r>
              <a:rPr lang="ru-RU" sz="5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 Cyr Chuv" pitchFamily="34" charset="-52"/>
              </a:rPr>
              <a:t>!</a:t>
            </a:r>
            <a:endParaRPr lang="ru-RU" sz="5400" b="1" dirty="0">
              <a:solidFill>
                <a:schemeClr val="accent2">
                  <a:lumMod val="40000"/>
                  <a:lumOff val="60000"/>
                </a:schemeClr>
              </a:solidFill>
              <a:latin typeface="Arial Cyr Chuv" pitchFamily="34" charset="-5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19-января</a:t>
            </a:r>
            <a:b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День чувашской печати.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844824"/>
            <a:ext cx="70567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2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Cyr Chuv" pitchFamily="34" charset="-52"/>
              </a:rPr>
              <a:t>Установлен Законом ЧР "О Дне чувашской печати" от 10 января 2000 г? № 1</a:t>
            </a:r>
            <a:endParaRPr lang="ru-RU" sz="3200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 Cyr Chuv" pitchFamily="34" charset="-52"/>
            </a:endParaRPr>
          </a:p>
          <a:p>
            <a:r>
              <a:rPr lang="ru-RU" sz="32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Cyr Chuv" pitchFamily="34" charset="-52"/>
              </a:rPr>
              <a:t> </a:t>
            </a:r>
            <a:endParaRPr lang="ru-RU" sz="3200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 Cyr Chuv" pitchFamily="34" charset="-52"/>
            </a:endParaRPr>
          </a:p>
          <a:p>
            <a:pPr>
              <a:buFont typeface="Wingdings" pitchFamily="2" charset="2"/>
              <a:buChar char="v"/>
            </a:pPr>
            <a:r>
              <a:rPr lang="ru-RU" sz="32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Cyr Chuv" pitchFamily="34" charset="-52"/>
              </a:rPr>
              <a:t>Ежегодно в третье воскресенье января отмечается День чувашской </a:t>
            </a:r>
            <a:r>
              <a:rPr lang="ru-RU" sz="32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Cyr Chuv" pitchFamily="34" charset="-52"/>
              </a:rPr>
              <a:t>печати?Закон</a:t>
            </a:r>
            <a:r>
              <a:rPr lang="ru-RU" sz="32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Cyr Chuv" pitchFamily="34" charset="-52"/>
              </a:rPr>
              <a:t> об учреждении этого праздника был подписан 10 января 2000 г?</a:t>
            </a:r>
            <a:endParaRPr lang="ru-RU" sz="3200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 Cyr Chuv" pitchFamily="34" charset="-5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268760"/>
            <a:ext cx="83529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 Cyr Boldit Chuv" pitchFamily="34" charset="-52"/>
              </a:rPr>
              <a:t> </a:t>
            </a:r>
            <a:r>
              <a:rPr lang="ru-RU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Cyr Boldit Chuv" pitchFamily="34" charset="-52"/>
              </a:rPr>
              <a:t>ПИР,Н ТУССЕМ – </a:t>
            </a:r>
            <a:br>
              <a:rPr lang="ru-RU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Cyr Boldit Chuv" pitchFamily="34" charset="-52"/>
              </a:rPr>
            </a:br>
            <a:r>
              <a:rPr lang="ru-RU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Cyr Boldit Chuv" pitchFamily="34" charset="-52"/>
              </a:rPr>
              <a:t/>
            </a:r>
            <a:br>
              <a:rPr lang="ru-RU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Cyr Boldit Chuv" pitchFamily="34" charset="-52"/>
              </a:rPr>
            </a:br>
            <a:r>
              <a:rPr lang="ru-RU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Cyr Boldit Chuv" pitchFamily="34" charset="-52"/>
              </a:rPr>
              <a:t>        ХА+АТСЕМ: ЖУРНАЛСЕМ:</a:t>
            </a:r>
            <a:br>
              <a:rPr lang="ru-RU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Cyr Boldit Chuv" pitchFamily="34" charset="-52"/>
              </a:rPr>
            </a:br>
            <a:r>
              <a:rPr lang="ru-RU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Cyr Boldit Chuv" pitchFamily="34" charset="-52"/>
              </a:rPr>
              <a:t/>
            </a:r>
            <a:br>
              <a:rPr lang="ru-RU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Cyr Boldit Chuv" pitchFamily="34" charset="-52"/>
              </a:rPr>
            </a:br>
            <a:r>
              <a:rPr lang="ru-RU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Cyr Boldit Chuv" pitchFamily="34" charset="-52"/>
              </a:rPr>
              <a:t>                                       К,НЕКЕСЕМ?</a:t>
            </a:r>
            <a:endParaRPr lang="ru-RU" sz="3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Николай Васильевич Никольский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3" name="Содержимое 4" descr="Н.В.Никольский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1535496"/>
            <a:ext cx="2967063" cy="404694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4211960" y="1700808"/>
            <a:ext cx="468052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Основателем и </a:t>
            </a:r>
            <a:r>
              <a:rPr lang="ru-RU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редактором первой чувашской газеты «</a:t>
            </a:r>
            <a:r>
              <a:rPr lang="ru-RU" sz="32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Хыпар</a:t>
            </a:r>
            <a:r>
              <a:rPr lang="ru-RU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»  </a:t>
            </a:r>
            <a:r>
              <a:rPr lang="ru-RU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был выдающийся ученый-педагог и общественный деятель  Н.В. Никольский.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196752"/>
            <a:ext cx="2888944" cy="41311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4067944" y="1268760"/>
            <a:ext cx="41044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Непосредственно чувашская журналистика берет свое начало с газеты «</a:t>
            </a:r>
            <a:r>
              <a:rPr lang="ru-RU" sz="2800" i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Хыпар</a:t>
            </a:r>
            <a:r>
              <a:rPr lang="ru-RU" sz="28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», со дня выхода первого </a:t>
            </a:r>
            <a:br>
              <a:rPr lang="ru-RU" sz="28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номера которой 21 января 2015 года исполнится 109 лет</a:t>
            </a:r>
            <a:endParaRPr lang="ru-RU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4" descr="хыпа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275" y="1571612"/>
            <a:ext cx="3693345" cy="392909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3995936" y="751344"/>
            <a:ext cx="468052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На страницах «</a:t>
            </a:r>
            <a:r>
              <a:rPr lang="ru-RU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Хыпар</a:t>
            </a:r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» особое внимание уделялось вопросам развития национальной культуры и общественной мысли в крае, приобщению чувашского народа к политической жизни страны, сохранению живого и образного народного языка. Сегодня пожелтевшие подшивки «</a:t>
            </a:r>
            <a:r>
              <a:rPr lang="ru-RU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Хыпар</a:t>
            </a:r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» - зеркало жизни дореволюционного чувашского народа и незаменимый источник исследований по истории, этнографии, краеведению.</a:t>
            </a:r>
          </a:p>
          <a:p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С 30 августа 1991 газета выходит под своим исконным названием «</a:t>
            </a:r>
            <a:r>
              <a:rPr lang="ru-RU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Хыпар</a:t>
            </a:r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». Своеобразной летописью жизни чувашского народа являются газеты, в названиях которых отражалась история: «Чувашский край», «Трудовая газета». Сегодня заложенные ими традиции продолжает и развивает газета «Советская Чувашия».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476672"/>
            <a:ext cx="76328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Среди первых чувашских газет достойное место занимают «</a:t>
            </a:r>
            <a:r>
              <a:rPr lang="ru-RU" sz="2400" i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Цивильская</a:t>
            </a:r>
            <a:r>
              <a:rPr lang="ru-RU" sz="24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народная газета», «</a:t>
            </a:r>
            <a:r>
              <a:rPr lang="ru-RU" sz="2400" i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Чебоксарская</a:t>
            </a:r>
            <a:r>
              <a:rPr lang="ru-RU" sz="24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жизнь», «</a:t>
            </a:r>
            <a:r>
              <a:rPr lang="ru-RU" sz="2400" i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Чебоксарская</a:t>
            </a:r>
            <a:r>
              <a:rPr lang="ru-RU" sz="24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земская газета», «Знамя труда», «Известия </a:t>
            </a:r>
            <a:r>
              <a:rPr lang="ru-RU" sz="2400" i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Ядринского</a:t>
            </a:r>
            <a:r>
              <a:rPr lang="ru-RU" sz="24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Совета крестьянских, рабочих и солдатских депутатов», «Самана» (Эпоха), «</a:t>
            </a:r>
            <a:r>
              <a:rPr lang="ru-RU" sz="2400" i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Сурский</a:t>
            </a:r>
            <a:r>
              <a:rPr lang="ru-RU" sz="24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листок», издававшиеся в 1917-1923 годах. Наибольшим интересом среди читателей того времени пользовались и первые журналы: сельскохозяйственные – «</a:t>
            </a:r>
            <a:r>
              <a:rPr lang="ru-RU" sz="2400" i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</a:t>
            </a:r>
            <a:r>
              <a:rPr lang="ru-RU" sz="24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(Пашня), «</a:t>
            </a:r>
            <a:r>
              <a:rPr lang="ru-RU" sz="2400" i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Çĕр</a:t>
            </a:r>
            <a:r>
              <a:rPr lang="ru-RU" sz="24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ĕçлекен</a:t>
            </a:r>
            <a:r>
              <a:rPr lang="ru-RU" sz="24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(Земледелец), «</a:t>
            </a:r>
            <a:r>
              <a:rPr lang="ru-RU" sz="2400" i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Ана-çаран</a:t>
            </a:r>
            <a:r>
              <a:rPr lang="ru-RU" sz="24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(Пашня и луга), литературно-художественные и научно-познавательные – «</a:t>
            </a:r>
            <a:r>
              <a:rPr lang="ru-RU" sz="2400" i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Шурăмпуç</a:t>
            </a:r>
            <a:r>
              <a:rPr lang="ru-RU" sz="24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(Заря), «</a:t>
            </a:r>
            <a:r>
              <a:rPr lang="ru-RU" sz="2400" i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Атăл</a:t>
            </a:r>
            <a:r>
              <a:rPr lang="ru-RU" sz="24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юрри</a:t>
            </a:r>
            <a:r>
              <a:rPr lang="ru-RU" sz="24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(Волжская песня). Все вышеназванные издания положили начало становлению и развитию печатного дела Чувашии.</a:t>
            </a:r>
            <a:endParaRPr lang="ru-RU" sz="2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84784"/>
            <a:ext cx="2143140" cy="168088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284984"/>
            <a:ext cx="2214578" cy="147638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4797152"/>
            <a:ext cx="2571768" cy="171451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1628800"/>
            <a:ext cx="2357454" cy="164307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35896" y="3933056"/>
            <a:ext cx="2464591" cy="164306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36096" y="1124744"/>
            <a:ext cx="2428872" cy="161924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00192" y="2708920"/>
            <a:ext cx="2357434" cy="157162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28184" y="4797152"/>
            <a:ext cx="2357434" cy="157162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Прямоугольник 9"/>
          <p:cNvSpPr/>
          <p:nvPr/>
        </p:nvSpPr>
        <p:spPr>
          <a:xfrm>
            <a:off x="1547664" y="260648"/>
            <a:ext cx="62646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  <a:latin typeface="Arial Cyr Boldit Chuv" pitchFamily="34" charset="-52"/>
              </a:rPr>
              <a:t> </a:t>
            </a:r>
            <a:r>
              <a:rPr lang="ru-RU" sz="32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 Cyr Boldit Chuv" pitchFamily="34" charset="-52"/>
              </a:rPr>
              <a:t>ХА+АТСЕМ-газеты</a:t>
            </a:r>
            <a:endParaRPr lang="ru-RU" sz="32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214422"/>
            <a:ext cx="2857500" cy="1905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2428868"/>
            <a:ext cx="2857500" cy="1905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46" y="4429132"/>
            <a:ext cx="2857500" cy="1905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1979712" y="476672"/>
            <a:ext cx="67687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ЖУРНАЛСЕМ-журналы</a:t>
            </a:r>
            <a:endParaRPr lang="ru-RU" sz="36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326</Words>
  <Application>Microsoft Office PowerPoint</Application>
  <PresentationFormat>Экран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День чувашской печати. </vt:lpstr>
      <vt:lpstr>19-января  День чувашской печати.  </vt:lpstr>
      <vt:lpstr>Слайд 3</vt:lpstr>
      <vt:lpstr>Николай Васильевич Никольский</vt:lpstr>
      <vt:lpstr>Слайд 5</vt:lpstr>
      <vt:lpstr>Слайд 6</vt:lpstr>
      <vt:lpstr>Слайд 7</vt:lpstr>
      <vt:lpstr>Слайд 8</vt:lpstr>
      <vt:lpstr>Слайд 9</vt:lpstr>
      <vt:lpstr>Сывё пулёр! Тепре т.л пуличчен!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19-января  День чувашской печати.  </dc:title>
  <cp:lastModifiedBy>User</cp:lastModifiedBy>
  <cp:revision>6</cp:revision>
  <dcterms:modified xsi:type="dcterms:W3CDTF">2015-08-24T15:27:05Z</dcterms:modified>
</cp:coreProperties>
</file>