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69" r:id="rId4"/>
    <p:sldId id="259" r:id="rId5"/>
    <p:sldId id="260" r:id="rId6"/>
    <p:sldId id="261" r:id="rId7"/>
    <p:sldId id="263" r:id="rId8"/>
    <p:sldId id="265" r:id="rId9"/>
    <p:sldId id="266" r:id="rId10"/>
    <p:sldId id="275" r:id="rId11"/>
    <p:sldId id="267" r:id="rId12"/>
    <p:sldId id="268" r:id="rId13"/>
    <p:sldId id="274" r:id="rId14"/>
    <p:sldId id="270" r:id="rId15"/>
    <p:sldId id="272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59D8-C67E-4E08-B1BA-03138D4BDB2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4939-5570-4230-AA59-EC902FE4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Правила поведения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 театре</a:t>
            </a:r>
            <a:endParaRPr kumimoji="0" lang="ru-RU" sz="7200" b="1" i="0" u="none" strike="noStrike" kern="1200" cap="none" spc="0" normalizeH="0" baseline="0" noProof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Рисунок 1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16" name="Рисунок 15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5" name="Picture 3" descr="D:\Desktop\3617445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1556792"/>
            <a:ext cx="4485576" cy="2692251"/>
          </a:xfrm>
          <a:prstGeom prst="rect">
            <a:avLst/>
          </a:prstGeom>
          <a:noFill/>
        </p:spPr>
      </p:pic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79512" y="4725144"/>
            <a:ext cx="8640960" cy="1447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ru-RU" sz="2800" b="1" dirty="0" smtClean="0">
                <a:solidFill>
                  <a:srgbClr val="FFFF00"/>
                </a:solidFill>
              </a:rPr>
              <a:t>С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воё одобрение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восхищение зрители выражают при помощи аплодисментов.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6146" name="Picture 2" descr="Проект &quot;Мелочи жизни&quot;: Режиссеров нет - интернет-телевидение &quot;Екатеринбург-ТВ&quot; он-лай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1052736"/>
            <a:ext cx="4512501" cy="3384376"/>
          </a:xfrm>
          <a:prstGeom prst="rect">
            <a:avLst/>
          </a:prstGeom>
          <a:noFill/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0" y="4725144"/>
            <a:ext cx="9144000" cy="1447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 антракте  разговаривайте тихо - так, чтобы слышал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лишь собеседник.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2" y="4221088"/>
            <a:ext cx="8750176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Не вставайте с места, пока не опустят занавес.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то нетактично по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отношению к актёрам и зрителям. 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Picture 3" descr="Сцена с участниками концер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052736"/>
            <a:ext cx="4824536" cy="321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Содержимое 5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19675" y="1712913"/>
            <a:ext cx="3462338" cy="4716462"/>
          </a:xfrm>
          <a:prstGeom prst="rect">
            <a:avLst/>
          </a:prstGeom>
        </p:spPr>
      </p:pic>
      <p:sp>
        <p:nvSpPr>
          <p:cNvPr id="15" name="Текст 4"/>
          <p:cNvSpPr txBox="1">
            <a:spLocks/>
          </p:cNvSpPr>
          <p:nvPr/>
        </p:nvSpPr>
        <p:spPr>
          <a:xfrm>
            <a:off x="1475656" y="1772816"/>
            <a:ext cx="3714750" cy="24828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Покидаем свои места только после того, как закроется занавес.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4365104"/>
            <a:ext cx="4000500" cy="1928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Окончен спектакль,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Не спеши убегать!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Приятно актерам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«Спасибо!» сказать!!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0" y="4941168"/>
            <a:ext cx="8543925" cy="1487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Бежать в гардероб, пока артисты на сцене, по крайней мере, невежливо.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074" name="Picture 2" descr="Полный безлимит. Абонемент на посещение всех спектаклей за 3…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556792"/>
            <a:ext cx="4792132" cy="316835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83568" y="548681"/>
            <a:ext cx="7776864" cy="57606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</a:p>
          <a:p>
            <a:pPr algn="ctr"/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6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" name="Рисунок 17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-108520" y="0"/>
            <a:ext cx="4572000" cy="6858000"/>
          </a:xfrm>
          <a:prstGeom prst="rect">
            <a:avLst/>
          </a:prstGeom>
        </p:spPr>
      </p:pic>
      <p:pic>
        <p:nvPicPr>
          <p:cNvPr id="19" name="Рисунок 18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85852" y="2571744"/>
            <a:ext cx="64934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r>
              <a:rPr lang="en-US" sz="6000" dirty="0" smtClean="0"/>
              <a:t>2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6" name="Содержимое 5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04048" y="1268760"/>
            <a:ext cx="3500438" cy="4716463"/>
          </a:xfrm>
          <a:prstGeom prst="rect">
            <a:avLst/>
          </a:prstGeom>
        </p:spPr>
      </p:pic>
      <p:sp>
        <p:nvSpPr>
          <p:cNvPr id="18" name="Текст 4"/>
          <p:cNvSpPr txBox="1">
            <a:spLocks/>
          </p:cNvSpPr>
          <p:nvPr/>
        </p:nvSpPr>
        <p:spPr>
          <a:xfrm>
            <a:off x="1187624" y="2132856"/>
            <a:ext cx="4000500" cy="38884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театр приходим     за 10-15 минут                до начала представления.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одежды – торжественная, праздничная.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Picture 5" descr="http://belousoff06.ru/img/n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2204864"/>
            <a:ext cx="19732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http://www.megalit.sp.ru/images_gn/19_g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276872"/>
            <a:ext cx="2571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0" y="4437112"/>
            <a:ext cx="9144000" cy="2214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Номерок от пальто лучше положить в карман или сумочку, а не теребить в руках - чтоб случайно не уронить во время спектакля.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Содержимое 5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220072" y="1340768"/>
            <a:ext cx="3500438" cy="4716462"/>
          </a:xfrm>
          <a:prstGeom prst="rect">
            <a:avLst/>
          </a:prstGeom>
        </p:spPr>
      </p:pic>
      <p:sp>
        <p:nvSpPr>
          <p:cNvPr id="15" name="Текст 4"/>
          <p:cNvSpPr txBox="1">
            <a:spLocks/>
          </p:cNvSpPr>
          <p:nvPr/>
        </p:nvSpPr>
        <p:spPr>
          <a:xfrm>
            <a:off x="1187624" y="2420888"/>
            <a:ext cx="3786187" cy="22145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третьего звонка занимаем свои места в зрительном зале.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4797152"/>
            <a:ext cx="4000500" cy="121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Коль вежливым себя считаешь,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То на спектакль не опоздаешь</a:t>
            </a:r>
            <a:r>
              <a:rPr lang="ru-RU" b="1" dirty="0" smtClean="0">
                <a:solidFill>
                  <a:srgbClr val="00B0F0"/>
                </a:solidFill>
              </a:rPr>
              <a:t>!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Содержимое 5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04048" y="1268760"/>
            <a:ext cx="3475038" cy="4716462"/>
          </a:xfrm>
          <a:prstGeom prst="rect">
            <a:avLst/>
          </a:prstGeom>
        </p:spPr>
      </p:pic>
      <p:sp>
        <p:nvSpPr>
          <p:cNvPr id="15" name="Текст 4"/>
          <p:cNvSpPr txBox="1">
            <a:spLocks/>
          </p:cNvSpPr>
          <p:nvPr/>
        </p:nvSpPr>
        <p:spPr>
          <a:xfrm>
            <a:off x="1115616" y="1772816"/>
            <a:ext cx="3786187" cy="43402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Пробираемся к своему месту лицом к сидящим. Извиняемся за беспокойство и благодарим.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Содержимое 5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13324" y="1484784"/>
            <a:ext cx="3643121" cy="4944591"/>
          </a:xfrm>
          <a:prstGeom prst="rect">
            <a:avLst/>
          </a:prstGeom>
        </p:spPr>
      </p:pic>
      <p:sp>
        <p:nvSpPr>
          <p:cNvPr id="15" name="Текст 4"/>
          <p:cNvSpPr txBox="1">
            <a:spLocks/>
          </p:cNvSpPr>
          <p:nvPr/>
        </p:nvSpPr>
        <p:spPr>
          <a:xfrm>
            <a:off x="1403648" y="2492896"/>
            <a:ext cx="3786187" cy="20002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антракте можно сходить в буфет.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4653136"/>
            <a:ext cx="4214812" cy="121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В антракте мы можем сходить в буфет,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Чтоб чаю попить и покушать конфет.!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  <a:r>
              <a:rPr kumimoji="0" lang="ru-RU" sz="4800" b="1" i="0" u="none" strike="noStrike" kern="1200" cap="none" spc="0" normalizeH="0" baseline="0" noProof="0" dirty="0" err="1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равила</a:t>
            </a: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Picture 3" descr="L:\etiket3\etiket3\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628800"/>
            <a:ext cx="2880320" cy="391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одержимое 2"/>
          <p:cNvSpPr txBox="1">
            <a:spLocks/>
          </p:cNvSpPr>
          <p:nvPr/>
        </p:nvSpPr>
        <p:spPr>
          <a:xfrm>
            <a:off x="1403648" y="1412776"/>
            <a:ext cx="388843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Главное правило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театре, — поддержание глубокой тишины. Мобильные телефоны нужно обязательно выключить до начала представления.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4365104"/>
            <a:ext cx="4000500" cy="121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Воспитанным детям пора это знать: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Во время спектакля                               не нужно жевать</a:t>
            </a:r>
            <a:r>
              <a:rPr lang="ru-RU" b="1" dirty="0" smtClean="0">
                <a:solidFill>
                  <a:srgbClr val="00B0F0"/>
                </a:solidFill>
              </a:rPr>
              <a:t>!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16" name="Picture 4" descr="L:\etiket3\etiket3\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628800"/>
            <a:ext cx="2808312" cy="381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одержимое 2"/>
          <p:cNvSpPr txBox="1">
            <a:spLocks/>
          </p:cNvSpPr>
          <p:nvPr/>
        </p:nvSpPr>
        <p:spPr>
          <a:xfrm>
            <a:off x="1619672" y="1628800"/>
            <a:ext cx="3923928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В высшей степени невежливо во время спектакля шуршать обертками или есть.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28728" y="2270461"/>
            <a:ext cx="6103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Ваше содержание</a:t>
            </a:r>
            <a:endParaRPr lang="ru-RU" sz="6000" dirty="0"/>
          </a:p>
        </p:txBody>
      </p:sp>
      <p:pic>
        <p:nvPicPr>
          <p:cNvPr id="4" name="Рисунок 3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5" name="Рисунок 4" descr="1198011271_2.jpg"/>
          <p:cNvPicPr>
            <a:picLocks noChangeAspect="1"/>
          </p:cNvPicPr>
          <p:nvPr/>
        </p:nvPicPr>
        <p:blipFill>
          <a:blip r:embed="rId2" cstate="print"/>
          <a:srcRect r="50217"/>
          <a:stretch>
            <a:fillRect/>
          </a:stretch>
        </p:blipFill>
        <p:spPr>
          <a:xfrm flipH="1">
            <a:off x="4429124" y="0"/>
            <a:ext cx="4714876" cy="685800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>
            <a:off x="0" y="0"/>
            <a:ext cx="714348" cy="6858000"/>
          </a:xfrm>
          <a:prstGeom prst="rect">
            <a:avLst/>
          </a:prstGeom>
        </p:spPr>
      </p:pic>
      <p:pic>
        <p:nvPicPr>
          <p:cNvPr id="7" name="Рисунок 6" descr="1198011271_2.jpg"/>
          <p:cNvPicPr>
            <a:picLocks noChangeAspect="1"/>
          </p:cNvPicPr>
          <p:nvPr/>
        </p:nvPicPr>
        <p:blipFill>
          <a:blip r:embed="rId2" cstate="print"/>
          <a:srcRect r="92222"/>
          <a:stretch>
            <a:fillRect/>
          </a:stretch>
        </p:blipFill>
        <p:spPr>
          <a:xfrm flipH="1">
            <a:off x="8429652" y="0"/>
            <a:ext cx="714348" cy="6858000"/>
          </a:xfrm>
          <a:prstGeom prst="rect">
            <a:avLst/>
          </a:prstGeom>
        </p:spPr>
      </p:pic>
      <p:pic>
        <p:nvPicPr>
          <p:cNvPr id="8" name="Рисунок 7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 flipH="1">
            <a:off x="4429124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 descr="1198011271_2.jpg"/>
          <p:cNvPicPr>
            <a:picLocks noChangeAspect="1"/>
          </p:cNvPicPr>
          <p:nvPr/>
        </p:nvPicPr>
        <p:blipFill>
          <a:blip r:embed="rId2" cstate="print"/>
          <a:srcRect t="91528" r="50217"/>
          <a:stretch>
            <a:fillRect/>
          </a:stretch>
        </p:blipFill>
        <p:spPr>
          <a:xfrm>
            <a:off x="0" y="6276996"/>
            <a:ext cx="4714876" cy="581004"/>
          </a:xfrm>
          <a:prstGeom prst="rect">
            <a:avLst/>
          </a:prstGeom>
          <a:ln>
            <a:noFill/>
          </a:ln>
        </p:spPr>
      </p:pic>
      <p:pic>
        <p:nvPicPr>
          <p:cNvPr id="11" name="Рисунок 10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 flipH="1">
            <a:off x="4429124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 descr="1198011271_2.jpg"/>
          <p:cNvPicPr>
            <a:picLocks noChangeAspect="1"/>
          </p:cNvPicPr>
          <p:nvPr/>
        </p:nvPicPr>
        <p:blipFill>
          <a:blip r:embed="rId2" cstate="print"/>
          <a:srcRect r="50217" b="91806"/>
          <a:stretch>
            <a:fillRect/>
          </a:stretch>
        </p:blipFill>
        <p:spPr>
          <a:xfrm>
            <a:off x="0" y="0"/>
            <a:ext cx="4714876" cy="561956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 descr="animated-gifs-buttons-62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591300"/>
            <a:ext cx="666750" cy="266700"/>
          </a:xfrm>
          <a:prstGeom prst="rect">
            <a:avLst/>
          </a:prstGeom>
        </p:spPr>
      </p:pic>
      <p:pic>
        <p:nvPicPr>
          <p:cNvPr id="17" name="Рисунок 16" descr="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8"/>
          <a:stretch>
            <a:fillRect/>
          </a:stretch>
        </p:blipFill>
        <p:spPr>
          <a:xfrm>
            <a:off x="0" y="5343525"/>
            <a:ext cx="1166810" cy="1514475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3" name="Picture 2" descr="L:\etiket3\etiket3\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268760"/>
            <a:ext cx="26797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779912" y="2348880"/>
            <a:ext cx="3744416" cy="2952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 время спектакля не разговаривай с соседями. Это мешает актёрам и отвлекает зрителей.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4869160"/>
            <a:ext cx="4000500" cy="1214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Во время спектакля другим не мешай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F0"/>
                </a:solidFill>
              </a:rPr>
              <a:t>И громко с соседкой своей                  не болтай</a:t>
            </a:r>
            <a:r>
              <a:rPr lang="ru-RU" b="1" dirty="0" smtClean="0">
                <a:solidFill>
                  <a:srgbClr val="00B0F0"/>
                </a:solidFill>
              </a:rPr>
              <a:t>!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0"/>
            <a:ext cx="8186766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Правила поведения в театре</a:t>
            </a:r>
            <a:endParaRPr kumimoji="0" lang="ru-RU" sz="4800" b="1" i="0" u="none" strike="noStrike" kern="1200" cap="none" spc="0" normalizeH="0" baseline="0" noProof="0" dirty="0">
              <a:ln w="11430"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46138a2f765b2a9dcd41fe88ab06e8dd525497"/>
</p:tagLst>
</file>

<file path=ppt/theme/theme1.xml><?xml version="1.0" encoding="utf-8"?>
<a:theme xmlns:a="http://schemas.openxmlformats.org/drawingml/2006/main" name="shablon_theatr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shablon_theatre</Template>
  <TotalTime>420</TotalTime>
  <Words>361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shablon_theatre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юзер</cp:lastModifiedBy>
  <cp:revision>33</cp:revision>
  <dcterms:created xsi:type="dcterms:W3CDTF">2014-11-22T13:07:58Z</dcterms:created>
  <dcterms:modified xsi:type="dcterms:W3CDTF">2015-02-27T05:33:49Z</dcterms:modified>
</cp:coreProperties>
</file>