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96" r:id="rId4"/>
    <p:sldId id="282" r:id="rId5"/>
    <p:sldId id="283" r:id="rId6"/>
    <p:sldId id="263" r:id="rId7"/>
    <p:sldId id="262" r:id="rId8"/>
    <p:sldId id="285" r:id="rId9"/>
    <p:sldId id="287" r:id="rId10"/>
    <p:sldId id="288" r:id="rId11"/>
    <p:sldId id="292" r:id="rId12"/>
    <p:sldId id="293" r:id="rId13"/>
    <p:sldId id="294" r:id="rId14"/>
    <p:sldId id="29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C8CD-F5DD-43F6-A9D3-9C4EC7557541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8E08-69B6-4EE6-868B-852F1B1122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C8CD-F5DD-43F6-A9D3-9C4EC7557541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8E08-69B6-4EE6-868B-852F1B1122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C8CD-F5DD-43F6-A9D3-9C4EC7557541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8E08-69B6-4EE6-868B-852F1B1122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C8CD-F5DD-43F6-A9D3-9C4EC7557541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8E08-69B6-4EE6-868B-852F1B1122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C8CD-F5DD-43F6-A9D3-9C4EC7557541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8E08-69B6-4EE6-868B-852F1B1122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C8CD-F5DD-43F6-A9D3-9C4EC7557541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8E08-69B6-4EE6-868B-852F1B1122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C8CD-F5DD-43F6-A9D3-9C4EC7557541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8E08-69B6-4EE6-868B-852F1B1122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C8CD-F5DD-43F6-A9D3-9C4EC7557541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8E08-69B6-4EE6-868B-852F1B1122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C8CD-F5DD-43F6-A9D3-9C4EC7557541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8E08-69B6-4EE6-868B-852F1B1122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C8CD-F5DD-43F6-A9D3-9C4EC7557541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8E08-69B6-4EE6-868B-852F1B1122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C8CD-F5DD-43F6-A9D3-9C4EC7557541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8E08-69B6-4EE6-868B-852F1B1122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7C8CD-F5DD-43F6-A9D3-9C4EC7557541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88E08-69B6-4EE6-868B-852F1B1122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images.yandex.ru/yandsearch?text=%D1%82%D0%B5%D0%B0%D1%82%D1%80%20%D0%B3%D0%B0%D1%80%D0%B4%D0%B5%D1%80%D0%BE%D0%B1%20%20%D0%BA%D0%B0%D1%80%D1%82%D0%B8%D0%BD%D0%BA%D0%B8&amp;img_url=http://teatroblog.ru/wp-content/uploads/2012/02/nomerok_6.jpg&amp;pos=16&amp;rpt=simage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71500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Театралы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Teat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196752"/>
            <a:ext cx="6034617" cy="4525963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19944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Исследователи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548680"/>
            <a:ext cx="3816424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Занавес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61EC7939-A588-018F-18B8-7F335E9BE16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3884344"/>
            <a:ext cx="4001264" cy="2647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dekor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4392488" cy="3631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95536" y="4077072"/>
            <a:ext cx="4067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Сцену от зрительного зала отделяет занавес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7696" y="548680"/>
            <a:ext cx="2736304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Актёры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4725144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Участники театрального представления - актёры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актёр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5978611" cy="39890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260648"/>
            <a:ext cx="2962672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Гример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Гримёр21_новый%20размер_новый%20разме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3332328"/>
            <a:ext cx="4957475" cy="32936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zakulisye85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188640"/>
            <a:ext cx="4680520" cy="3102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95536" y="3789040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Гримёр помогает актёрам создать нужный  образ.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60648"/>
            <a:ext cx="3322712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Костюмер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12707393559027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432048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R-Kostumeri0178!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476514"/>
            <a:ext cx="3994075" cy="3215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83568" y="4149080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Костюмер подбирает актёрам  костюмы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Приходите  в театр!!!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focus_mosc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340768"/>
            <a:ext cx="5508960" cy="4785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Афиша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5177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2753010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eventavatar_big_60610afc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340768"/>
            <a:ext cx="5715000" cy="392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11560" y="5517232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О предстоящих спектаклях мы узнаём из афиш, которые появляются в городе.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332656"/>
            <a:ext cx="58312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Театральная касса</a:t>
            </a:r>
            <a:endParaRPr lang="ru-RU" sz="5400" dirty="0"/>
          </a:p>
        </p:txBody>
      </p:sp>
      <p:pic>
        <p:nvPicPr>
          <p:cNvPr id="4" name="Рисунок 3" descr="5025794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268760"/>
            <a:ext cx="6696744" cy="4461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11560" y="5517232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Затем мы отправляемся в театральные кассы, чтобы приобрести билет.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Билет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bil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5354960" cy="23472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teat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4005064"/>
            <a:ext cx="5426968" cy="23788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1472" y="188640"/>
            <a:ext cx="4752528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Гардероб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504x400_96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4800600" cy="360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garderob5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005064"/>
            <a:ext cx="5282952" cy="2747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Nomerok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1556792"/>
            <a:ext cx="1440160" cy="168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im3-tub-ru.yandex.net/i?id=52369342-55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1628800"/>
            <a:ext cx="2172445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51520" y="3811012"/>
            <a:ext cx="35283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 Снимаем верхнюю одежду, сдаём её в гардероб и  получаем номерок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20x3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4000500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ramteatr_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924944"/>
            <a:ext cx="4278110" cy="3582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644008" y="476672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Театральное фойе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149080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Затем мы проходим в театральное фойе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59832" y="332656"/>
            <a:ext cx="39862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Программка</a:t>
            </a:r>
            <a:endParaRPr lang="ru-RU" sz="5400" dirty="0"/>
          </a:p>
        </p:txBody>
      </p:sp>
      <p:pic>
        <p:nvPicPr>
          <p:cNvPr id="4" name="Рисунок 3" descr="album_0507131855_69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268760"/>
            <a:ext cx="4691261" cy="3605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55576" y="5013176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 В фойе можно приобрести программку, из которой можно много узнать о предстоящем спектакле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5436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Зрительный зал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Bolshoi-Theater-ins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908720"/>
            <a:ext cx="6679418" cy="4441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83568" y="5288340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 И вот наконец мы попадаем в зрительный зал, где занимаем своё место, согласно билету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882352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Сцена театра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sce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908720"/>
            <a:ext cx="7442262" cy="4837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11560" y="5517232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 Перед нами главная составляющая любого театра - сцена 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127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Театралы</vt:lpstr>
      <vt:lpstr>Афиша</vt:lpstr>
      <vt:lpstr>Слайд 3</vt:lpstr>
      <vt:lpstr>Билет</vt:lpstr>
      <vt:lpstr>Гардероб</vt:lpstr>
      <vt:lpstr>Слайд 6</vt:lpstr>
      <vt:lpstr>Слайд 7</vt:lpstr>
      <vt:lpstr>Зрительный зал</vt:lpstr>
      <vt:lpstr>Сцена театра</vt:lpstr>
      <vt:lpstr>Занавес</vt:lpstr>
      <vt:lpstr>Актёры</vt:lpstr>
      <vt:lpstr>Гример</vt:lpstr>
      <vt:lpstr>Костюмер</vt:lpstr>
      <vt:lpstr>Приходите  в театр!!!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</cp:lastModifiedBy>
  <cp:revision>28</cp:revision>
  <dcterms:created xsi:type="dcterms:W3CDTF">2013-02-26T11:00:11Z</dcterms:created>
  <dcterms:modified xsi:type="dcterms:W3CDTF">2015-02-19T17:27:05Z</dcterms:modified>
</cp:coreProperties>
</file>