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96" r:id="rId2"/>
    <p:sldId id="336" r:id="rId3"/>
    <p:sldId id="339" r:id="rId4"/>
    <p:sldId id="337" r:id="rId5"/>
    <p:sldId id="331" r:id="rId6"/>
    <p:sldId id="321" r:id="rId7"/>
    <p:sldId id="322" r:id="rId8"/>
    <p:sldId id="319" r:id="rId9"/>
    <p:sldId id="320" r:id="rId10"/>
    <p:sldId id="327" r:id="rId11"/>
    <p:sldId id="279" r:id="rId12"/>
    <p:sldId id="316" r:id="rId13"/>
    <p:sldId id="323" r:id="rId14"/>
    <p:sldId id="326" r:id="rId15"/>
    <p:sldId id="345" r:id="rId16"/>
    <p:sldId id="324" r:id="rId17"/>
    <p:sldId id="325" r:id="rId18"/>
    <p:sldId id="334" r:id="rId19"/>
    <p:sldId id="29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0421"/>
    <a:srgbClr val="D60093"/>
    <a:srgbClr val="01B71F"/>
    <a:srgbClr val="FF66FF"/>
    <a:srgbClr val="0E7236"/>
    <a:srgbClr val="D808AB"/>
    <a:srgbClr val="CD76D4"/>
    <a:srgbClr val="8248A6"/>
    <a:srgbClr val="462759"/>
    <a:srgbClr val="FC97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689" autoAdjust="0"/>
  </p:normalViewPr>
  <p:slideViewPr>
    <p:cSldViewPr>
      <p:cViewPr varScale="1">
        <p:scale>
          <a:sx n="48" d="100"/>
          <a:sy n="48" d="100"/>
        </p:scale>
        <p:origin x="-11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12.08.2015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>
    <p:wheel spokes="3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амк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0"/>
            <a:ext cx="5929354" cy="4786322"/>
          </a:xfrm>
        </p:spPr>
        <p:txBody>
          <a:bodyPr>
            <a:prstTxWarp prst="textCanUp">
              <a:avLst/>
            </a:prstTxWarp>
            <a:normAutofit/>
          </a:bodyPr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Выпуск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начальной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школы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2008-2012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497475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      </a:t>
            </a:r>
            <a:r>
              <a:rPr lang="ru-RU" dirty="0" smtClean="0">
                <a:solidFill>
                  <a:srgbClr val="8248A6"/>
                </a:solidFill>
              </a:rPr>
              <a:t>«Парад школьных наук»</a:t>
            </a:r>
            <a:endParaRPr lang="ru-RU" dirty="0">
              <a:solidFill>
                <a:srgbClr val="8248A6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987" y="1400175"/>
            <a:ext cx="3248025" cy="4057650"/>
          </a:xfrm>
          <a:prstGeom prst="rect">
            <a:avLst/>
          </a:prstGeom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00042"/>
            <a:ext cx="9144000" cy="1828800"/>
          </a:xfrm>
        </p:spPr>
        <p:txBody>
          <a:bodyPr>
            <a:prstTxWarp prst="textInflateBottom">
              <a:avLst/>
            </a:prstTxWarp>
          </a:bodyPr>
          <a:lstStyle/>
          <a:p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D808AB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Логопедическая </a:t>
            </a:r>
            <a:endParaRPr lang="ru-RU" dirty="0">
              <a:solidFill>
                <a:srgbClr val="D808AB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629464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Открывайте шире рты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И она, и он, и ты!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Погляжу я из очков 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На кончики ваших язычков!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endParaRPr lang="ru-RU" sz="4400" dirty="0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UserXP\Рабочий стол\Новая папка (2)\220520100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83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8577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Наградной листок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879346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2722"/>
            <a:ext cx="9143999" cy="592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100570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84075"/>
      </p:ext>
    </p:extLst>
  </p:cSld>
  <p:clrMapOvr>
    <a:masterClrMapping/>
  </p:clrMapOvr>
  <p:transition spd="slow">
    <p:wheel spokes="3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D60093"/>
                </a:solidFill>
              </a:rPr>
              <a:t>         «Страница рекордов»</a:t>
            </a:r>
            <a:endParaRPr lang="ru-RU" dirty="0">
              <a:solidFill>
                <a:srgbClr val="D6009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Дано уроков – 2656.</a:t>
            </a:r>
          </a:p>
          <a:p>
            <a:r>
              <a:rPr lang="ru-RU" dirty="0" smtClean="0"/>
              <a:t>2. Оценок за 4 года – 20365.</a:t>
            </a:r>
          </a:p>
          <a:p>
            <a:r>
              <a:rPr lang="ru-RU" dirty="0" smtClean="0"/>
              <a:t> 3. Звонков за 4 года – 5302.</a:t>
            </a:r>
          </a:p>
          <a:p>
            <a:r>
              <a:rPr lang="ru-RU" dirty="0" smtClean="0"/>
              <a:t>4. Самое большое количество слов, прочитанных в минуту – 1</a:t>
            </a:r>
            <a:r>
              <a:rPr lang="en-US" smtClean="0"/>
              <a:t>35</a:t>
            </a:r>
            <a:r>
              <a:rPr lang="ru-RU" smtClean="0"/>
              <a:t>.</a:t>
            </a:r>
            <a:endParaRPr lang="ru-RU" dirty="0" smtClean="0"/>
          </a:p>
          <a:p>
            <a:r>
              <a:rPr lang="ru-RU" dirty="0" smtClean="0"/>
              <a:t>5. Исписано тетрадей + столько же черновиков -6560.</a:t>
            </a:r>
          </a:p>
          <a:p>
            <a:r>
              <a:rPr lang="ru-RU" dirty="0" smtClean="0"/>
              <a:t>6. Съели- 2 тонны булочек и пирожков.</a:t>
            </a:r>
          </a:p>
          <a:p>
            <a:r>
              <a:rPr lang="ru-RU" dirty="0" smtClean="0"/>
              <a:t>7. Подросли на 1650 сантиметров.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5134093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231879"/>
            <a:ext cx="8229600" cy="5626121"/>
          </a:xfrm>
        </p:spPr>
        <p:txBody>
          <a:bodyPr/>
          <a:lstStyle/>
          <a:p>
            <a:r>
              <a:rPr lang="ru-RU" dirty="0" smtClean="0"/>
              <a:t>8. Потолстели на 175 килограммов.</a:t>
            </a:r>
          </a:p>
          <a:p>
            <a:r>
              <a:rPr lang="ru-RU" dirty="0" smtClean="0"/>
              <a:t> 9. Общий вес – 895 килограммов.</a:t>
            </a:r>
          </a:p>
          <a:p>
            <a:r>
              <a:rPr lang="ru-RU" dirty="0" smtClean="0"/>
              <a:t>10. Если сложить все учебники, которые ребята изучили за 4 года, то длина всех страниц будет равна расстоянию до Луны и обратному пути к Земле.</a:t>
            </a:r>
          </a:p>
          <a:p>
            <a:r>
              <a:rPr lang="ru-RU" dirty="0" smtClean="0"/>
              <a:t>11. А ещё ребята научились дружить, веселиться, танцевать, делать спектакли.</a:t>
            </a:r>
          </a:p>
          <a:p>
            <a:r>
              <a:rPr lang="ru-RU" dirty="0" smtClean="0"/>
              <a:t>12. Когда они поют, то добрая энергия от песен может заменить по мощности несколько атомных электростанций.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0779412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300906" cy="13572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D808AB"/>
                </a:solidFill>
              </a:rPr>
              <a:t>«Прощание с начальной  школой»</a:t>
            </a:r>
            <a:endParaRPr lang="ru-RU" dirty="0">
              <a:solidFill>
                <a:srgbClr val="D808AB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16832"/>
            <a:ext cx="4533900" cy="48196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027284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XP\Рабочий стол\u22_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CD76D4"/>
                </a:solidFill>
              </a:rPr>
              <a:t> </a:t>
            </a:r>
            <a:r>
              <a:rPr lang="ru-RU" sz="6600" dirty="0" smtClean="0">
                <a:solidFill>
                  <a:srgbClr val="8248A6"/>
                </a:solidFill>
              </a:rPr>
              <a:t>Счастья вам, ребята!!!</a:t>
            </a:r>
            <a:endParaRPr lang="ru-RU" sz="6600" dirty="0">
              <a:solidFill>
                <a:srgbClr val="8248A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                     Ваша первая учительница,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                    Анна Васильевна </a:t>
            </a:r>
            <a:r>
              <a:rPr lang="ru-RU" dirty="0" err="1" smtClean="0">
                <a:solidFill>
                  <a:srgbClr val="FF0000"/>
                </a:solidFill>
              </a:rPr>
              <a:t>Брунько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                                                                25 мая 2012 год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80246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Хороши девчата: 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err="1" smtClean="0">
                <a:solidFill>
                  <a:srgbClr val="FF0000"/>
                </a:solidFill>
              </a:rPr>
              <a:t>Любаня</a:t>
            </a:r>
            <a:r>
              <a:rPr lang="ru-RU" sz="3600" dirty="0" smtClean="0">
                <a:solidFill>
                  <a:srgbClr val="FF0000"/>
                </a:solidFill>
              </a:rPr>
              <a:t>, Диана да Вероника!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226653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7806" y="836712"/>
            <a:ext cx="3926193" cy="4896544"/>
          </a:xfrm>
        </p:spPr>
        <p:txBody>
          <a:bodyPr anchor="ctr">
            <a:noAutofit/>
          </a:bodyPr>
          <a:lstStyle/>
          <a:p>
            <a:pPr algn="ctr"/>
            <a:r>
              <a:rPr lang="ru-RU" sz="6000" b="1" dirty="0" err="1" smtClean="0">
                <a:solidFill>
                  <a:srgbClr val="FF0000"/>
                </a:solidFill>
              </a:rPr>
              <a:t>Бузелова</a:t>
            </a:r>
            <a:r>
              <a:rPr lang="ru-RU" sz="6000" b="1" dirty="0" smtClean="0">
                <a:solidFill>
                  <a:srgbClr val="FF0000"/>
                </a:solidFill>
              </a:rPr>
              <a:t> Диана</a:t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01B71F"/>
                </a:solidFill>
              </a:rPr>
              <a:t>Хрупка, как орхидея.</a:t>
            </a:r>
            <a:br>
              <a:rPr lang="ru-RU" sz="2800" b="1" dirty="0" smtClean="0">
                <a:solidFill>
                  <a:srgbClr val="01B71F"/>
                </a:solidFill>
              </a:rPr>
            </a:br>
            <a:r>
              <a:rPr lang="ru-RU" sz="2800" b="1" dirty="0" smtClean="0">
                <a:solidFill>
                  <a:srgbClr val="01B71F"/>
                </a:solidFill>
              </a:rPr>
              <a:t>Легка, как мотылек.</a:t>
            </a:r>
            <a:br>
              <a:rPr lang="ru-RU" sz="2800" b="1" dirty="0" smtClean="0">
                <a:solidFill>
                  <a:srgbClr val="01B71F"/>
                </a:solidFill>
              </a:rPr>
            </a:br>
            <a:r>
              <a:rPr lang="ru-RU" sz="2800" b="1" dirty="0" smtClean="0">
                <a:solidFill>
                  <a:srgbClr val="01B71F"/>
                </a:solidFill>
              </a:rPr>
              <a:t>Нежна ее улыбка,</a:t>
            </a:r>
            <a:br>
              <a:rPr lang="ru-RU" sz="2800" b="1" dirty="0" smtClean="0">
                <a:solidFill>
                  <a:srgbClr val="01B71F"/>
                </a:solidFill>
              </a:rPr>
            </a:br>
            <a:r>
              <a:rPr lang="ru-RU" sz="2800" b="1" dirty="0" smtClean="0">
                <a:solidFill>
                  <a:srgbClr val="01B71F"/>
                </a:solidFill>
              </a:rPr>
              <a:t>Как радостный цветок.</a:t>
            </a:r>
            <a:br>
              <a:rPr lang="ru-RU" sz="2800" b="1" dirty="0" smtClean="0">
                <a:solidFill>
                  <a:srgbClr val="01B71F"/>
                </a:solidFill>
              </a:rPr>
            </a:br>
            <a:r>
              <a:rPr lang="ru-RU" sz="2800" b="1" dirty="0" smtClean="0">
                <a:solidFill>
                  <a:srgbClr val="01B71F"/>
                </a:solidFill>
              </a:rPr>
              <a:t>И верю я, Диану</a:t>
            </a:r>
            <a:br>
              <a:rPr lang="ru-RU" sz="2800" b="1" dirty="0" smtClean="0">
                <a:solidFill>
                  <a:srgbClr val="01B71F"/>
                </a:solidFill>
              </a:rPr>
            </a:br>
            <a:r>
              <a:rPr lang="ru-RU" sz="2800" b="1" dirty="0" smtClean="0">
                <a:solidFill>
                  <a:srgbClr val="01B71F"/>
                </a:solidFill>
              </a:rPr>
              <a:t>Ведет по жизни вновь</a:t>
            </a:r>
            <a:br>
              <a:rPr lang="ru-RU" sz="2800" b="1" dirty="0" smtClean="0">
                <a:solidFill>
                  <a:srgbClr val="01B71F"/>
                </a:solidFill>
              </a:rPr>
            </a:br>
            <a:r>
              <a:rPr lang="ru-RU" sz="2800" b="1" dirty="0" smtClean="0">
                <a:solidFill>
                  <a:srgbClr val="01B71F"/>
                </a:solidFill>
              </a:rPr>
              <a:t>Три вечных добрых слова:</a:t>
            </a:r>
            <a:br>
              <a:rPr lang="ru-RU" sz="2800" b="1" dirty="0" smtClean="0">
                <a:solidFill>
                  <a:srgbClr val="01B71F"/>
                </a:solidFill>
              </a:rPr>
            </a:br>
            <a:r>
              <a:rPr lang="ru-RU" sz="2800" b="1" dirty="0" smtClean="0">
                <a:solidFill>
                  <a:srgbClr val="01B71F"/>
                </a:solidFill>
              </a:rPr>
              <a:t>Вера, надежда, любовь.  </a:t>
            </a:r>
            <a:endParaRPr lang="ru-RU" sz="2800" b="1" dirty="0">
              <a:solidFill>
                <a:srgbClr val="01B7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377615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0935" y="908720"/>
            <a:ext cx="4288528" cy="5949280"/>
          </a:xfrm>
        </p:spPr>
        <p:txBody>
          <a:bodyPr anchor="t">
            <a:normAutofit fontScale="90000"/>
          </a:bodyPr>
          <a:lstStyle/>
          <a:p>
            <a:r>
              <a:rPr lang="ru-RU" sz="6700" b="1" dirty="0" smtClean="0">
                <a:solidFill>
                  <a:srgbClr val="D60093"/>
                </a:solidFill>
              </a:rPr>
              <a:t>Лебедева </a:t>
            </a:r>
            <a:br>
              <a:rPr lang="ru-RU" sz="6700" b="1" dirty="0" smtClean="0">
                <a:solidFill>
                  <a:srgbClr val="D60093"/>
                </a:solidFill>
              </a:rPr>
            </a:br>
            <a:r>
              <a:rPr lang="ru-RU" sz="6700" b="1" dirty="0" smtClean="0">
                <a:solidFill>
                  <a:srgbClr val="D60093"/>
                </a:solidFill>
              </a:rPr>
              <a:t>Вероника</a:t>
            </a:r>
            <a:br>
              <a:rPr lang="ru-RU" sz="6700" b="1" dirty="0" smtClean="0">
                <a:solidFill>
                  <a:srgbClr val="D60093"/>
                </a:solidFill>
              </a:rPr>
            </a:br>
            <a:r>
              <a:rPr lang="ru-RU" sz="3100" b="1" dirty="0" smtClean="0">
                <a:solidFill>
                  <a:srgbClr val="7030A0"/>
                </a:solidFill>
              </a:rPr>
              <a:t>На месте не стоит – </a:t>
            </a:r>
            <a:br>
              <a:rPr lang="ru-RU" sz="3100" b="1" dirty="0" smtClean="0">
                <a:solidFill>
                  <a:srgbClr val="7030A0"/>
                </a:solidFill>
              </a:rPr>
            </a:br>
            <a:r>
              <a:rPr lang="ru-RU" sz="3100" b="1" dirty="0" smtClean="0">
                <a:solidFill>
                  <a:srgbClr val="7030A0"/>
                </a:solidFill>
              </a:rPr>
              <a:t>идет вперед,</a:t>
            </a:r>
            <a:br>
              <a:rPr lang="ru-RU" sz="3100" b="1" dirty="0" smtClean="0">
                <a:solidFill>
                  <a:srgbClr val="7030A0"/>
                </a:solidFill>
              </a:rPr>
            </a:br>
            <a:r>
              <a:rPr lang="ru-RU" sz="3100" b="1" dirty="0" smtClean="0">
                <a:solidFill>
                  <a:srgbClr val="7030A0"/>
                </a:solidFill>
              </a:rPr>
              <a:t>За собой коллектив ведет.</a:t>
            </a:r>
            <a:br>
              <a:rPr lang="ru-RU" sz="3100" b="1" dirty="0" smtClean="0">
                <a:solidFill>
                  <a:srgbClr val="7030A0"/>
                </a:solidFill>
              </a:rPr>
            </a:br>
            <a:r>
              <a:rPr lang="ru-RU" sz="3100" b="1" dirty="0" smtClean="0">
                <a:solidFill>
                  <a:srgbClr val="7030A0"/>
                </a:solidFill>
              </a:rPr>
              <a:t>Зажечь сердца умеет,</a:t>
            </a:r>
            <a:br>
              <a:rPr lang="ru-RU" sz="3100" b="1" dirty="0" smtClean="0">
                <a:solidFill>
                  <a:srgbClr val="7030A0"/>
                </a:solidFill>
              </a:rPr>
            </a:br>
            <a:r>
              <a:rPr lang="ru-RU" sz="3100" b="1" dirty="0" smtClean="0">
                <a:solidFill>
                  <a:srgbClr val="7030A0"/>
                </a:solidFill>
              </a:rPr>
              <a:t>Ругаться не спешит.</a:t>
            </a:r>
            <a:br>
              <a:rPr lang="ru-RU" sz="3100" b="1" dirty="0" smtClean="0">
                <a:solidFill>
                  <a:srgbClr val="7030A0"/>
                </a:solidFill>
              </a:rPr>
            </a:br>
            <a:r>
              <a:rPr lang="ru-RU" sz="3100" b="1" dirty="0" smtClean="0">
                <a:solidFill>
                  <a:srgbClr val="7030A0"/>
                </a:solidFill>
              </a:rPr>
              <a:t>Не любит лишних слов.</a:t>
            </a:r>
            <a:br>
              <a:rPr lang="ru-RU" sz="3100" b="1" dirty="0" smtClean="0">
                <a:solidFill>
                  <a:srgbClr val="7030A0"/>
                </a:solidFill>
              </a:rPr>
            </a:br>
            <a:r>
              <a:rPr lang="ru-RU" sz="3100" b="1" dirty="0" smtClean="0">
                <a:solidFill>
                  <a:srgbClr val="7030A0"/>
                </a:solidFill>
              </a:rPr>
              <a:t>Все ясно, лаконично.</a:t>
            </a:r>
            <a:br>
              <a:rPr lang="ru-RU" sz="3100" b="1" dirty="0" smtClean="0">
                <a:solidFill>
                  <a:srgbClr val="7030A0"/>
                </a:solidFill>
              </a:rPr>
            </a:br>
            <a:r>
              <a:rPr lang="ru-RU" sz="3100" b="1" dirty="0" smtClean="0">
                <a:solidFill>
                  <a:srgbClr val="7030A0"/>
                </a:solidFill>
              </a:rPr>
              <a:t>Не наломает дров,</a:t>
            </a:r>
            <a:br>
              <a:rPr lang="ru-RU" sz="3100" b="1" dirty="0" smtClean="0">
                <a:solidFill>
                  <a:srgbClr val="7030A0"/>
                </a:solidFill>
              </a:rPr>
            </a:br>
            <a:r>
              <a:rPr lang="ru-RU" sz="3100" b="1" dirty="0" smtClean="0">
                <a:solidFill>
                  <a:srgbClr val="7030A0"/>
                </a:solidFill>
              </a:rPr>
              <a:t>Хотя и энергична!</a:t>
            </a:r>
            <a:br>
              <a:rPr lang="ru-RU" sz="3100" b="1" dirty="0" smtClean="0">
                <a:solidFill>
                  <a:srgbClr val="7030A0"/>
                </a:solidFill>
              </a:rPr>
            </a:br>
            <a:r>
              <a:rPr lang="ru-RU" sz="3100" b="1" dirty="0" smtClean="0">
                <a:solidFill>
                  <a:srgbClr val="7030A0"/>
                </a:solidFill>
              </a:rPr>
              <a:t/>
            </a:r>
            <a:br>
              <a:rPr lang="ru-RU" sz="3100" b="1" dirty="0" smtClean="0">
                <a:solidFill>
                  <a:srgbClr val="7030A0"/>
                </a:solidFill>
              </a:rPr>
            </a:br>
            <a:endParaRPr lang="ru-RU" sz="31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743554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58316"/>
            <a:ext cx="4032448" cy="4306788"/>
          </a:xfrm>
        </p:spPr>
        <p:txBody>
          <a:bodyPr>
            <a:noAutofit/>
          </a:bodyPr>
          <a:lstStyle/>
          <a:p>
            <a:r>
              <a:rPr lang="ru-RU" sz="4000" dirty="0"/>
              <a:t>Идут по жизни с улыбкой мальчишки: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>
                <a:solidFill>
                  <a:srgbClr val="FF0000"/>
                </a:solidFill>
              </a:rPr>
              <a:t>Алеша</a:t>
            </a:r>
            <a:r>
              <a:rPr lang="ru-RU" sz="4000" dirty="0">
                <a:solidFill>
                  <a:srgbClr val="FF0000"/>
                </a:solidFill>
              </a:rPr>
              <a:t>, Никита</a:t>
            </a:r>
            <a:r>
              <a:rPr lang="ru-RU" sz="4000" dirty="0" smtClean="0">
                <a:solidFill>
                  <a:srgbClr val="FF0000"/>
                </a:solidFill>
              </a:rPr>
              <a:t>,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 </a:t>
            </a:r>
            <a:r>
              <a:rPr lang="ru-RU" sz="4000" dirty="0">
                <a:solidFill>
                  <a:srgbClr val="FF0000"/>
                </a:solidFill>
              </a:rPr>
              <a:t>Сергей да Данил, Максим и </a:t>
            </a:r>
            <a:r>
              <a:rPr lang="ru-RU" sz="4000" dirty="0" smtClean="0">
                <a:solidFill>
                  <a:srgbClr val="FF0000"/>
                </a:solidFill>
              </a:rPr>
              <a:t>Борис!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619907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Наш дружный </a:t>
            </a:r>
            <a:r>
              <a:rPr lang="ru-RU" b="1" dirty="0" smtClean="0">
                <a:solidFill>
                  <a:srgbClr val="7030A0"/>
                </a:solidFill>
              </a:rPr>
              <a:t>4 «А»</a:t>
            </a:r>
            <a:r>
              <a:rPr lang="ru-RU" dirty="0" smtClean="0">
                <a:solidFill>
                  <a:srgbClr val="FF0000"/>
                </a:solidFill>
              </a:rPr>
              <a:t> класс!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выпускно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426602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724877">
            <a:off x="323528" y="620688"/>
            <a:ext cx="8229600" cy="1847088"/>
          </a:xfrm>
        </p:spPr>
        <p:txBody>
          <a:bodyPr>
            <a:normAutofit fontScale="90000"/>
          </a:bodyPr>
          <a:lstStyle/>
          <a:p>
            <a:r>
              <a:rPr lang="ru-RU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6000000" scaled="0"/>
                  <a:tileRect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Журнал </a:t>
            </a:r>
            <a:br>
              <a:rPr lang="ru-RU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6000000" scaled="0"/>
                  <a:tileRect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</a:br>
            <a:r>
              <a:rPr lang="ru-RU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6000000" scaled="0"/>
                  <a:tileRect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«Начальная школа» </a:t>
            </a:r>
            <a:br>
              <a:rPr lang="ru-RU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6000000" scaled="0"/>
                  <a:tileRect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</a:br>
            <a:r>
              <a:rPr lang="ru-RU" dirty="0">
                <a:ln>
                  <a:solidFill>
                    <a:schemeClr val="accent1"/>
                  </a:solidFill>
                </a:ln>
                <a:gradFill flip="none"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6000000" scaled="0"/>
                  <a:tileRect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2008 – 2012 год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227" y="2468563"/>
            <a:ext cx="4309773" cy="438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185309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«Первый раз в первый класс»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637" y="1412776"/>
            <a:ext cx="2581275" cy="17716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36992"/>
            <a:ext cx="4458978" cy="286047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816483550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60039"/>
            <a:ext cx="8229600" cy="113191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«Я на уроке в первый раз…»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285416"/>
            <a:ext cx="3470318" cy="31646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10100382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1108</TotalTime>
  <Words>229</Words>
  <Application>Microsoft Office PowerPoint</Application>
  <PresentationFormat>Экран (4:3)</PresentationFormat>
  <Paragraphs>37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Выпуск начальной школы 2008-2012</vt:lpstr>
      <vt:lpstr>Хороши девчата:  Любаня, Диана да Вероника!</vt:lpstr>
      <vt:lpstr>Бузелова Диана Хрупка, как орхидея. Легка, как мотылек. Нежна ее улыбка, Как радостный цветок. И верю я, Диану Ведет по жизни вновь Три вечных добрых слова: Вера, надежда, любовь.  </vt:lpstr>
      <vt:lpstr>Лебедева  Вероника На месте не стоит –  идет вперед, За собой коллектив ведет. Зажечь сердца умеет, Ругаться не спешит. Не любит лишних слов. Все ясно, лаконично. Не наломает дров, Хотя и энергична!  </vt:lpstr>
      <vt:lpstr>Идут по жизни с улыбкой мальчишки:   Алеша, Никита,  Сергей да Данил, Максим и Борис!</vt:lpstr>
      <vt:lpstr>Наш дружный 4 «А» класс!</vt:lpstr>
      <vt:lpstr>Журнал  «Начальная школа»  2008 – 2012 год</vt:lpstr>
      <vt:lpstr>«Первый раз в первый класс»</vt:lpstr>
      <vt:lpstr>«Я на уроке в первый раз…»</vt:lpstr>
      <vt:lpstr>Презентация PowerPoint</vt:lpstr>
      <vt:lpstr>      «Парад школьных наук»</vt:lpstr>
      <vt:lpstr>Логопедическая </vt:lpstr>
      <vt:lpstr>Наградной листок</vt:lpstr>
      <vt:lpstr>Презентация PowerPoint</vt:lpstr>
      <vt:lpstr>Презентация PowerPoint</vt:lpstr>
      <vt:lpstr>         «Страница рекордов»</vt:lpstr>
      <vt:lpstr>Презентация PowerPoint</vt:lpstr>
      <vt:lpstr>«Прощание с начальной  школой»</vt:lpstr>
      <vt:lpstr> Счастья вам, ребята!!!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Анютка</cp:lastModifiedBy>
  <cp:revision>108</cp:revision>
  <dcterms:modified xsi:type="dcterms:W3CDTF">2015-08-12T16:13:04Z</dcterms:modified>
</cp:coreProperties>
</file>