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48" r:id="rId2"/>
    <p:sldId id="349" r:id="rId3"/>
    <p:sldId id="262" r:id="rId4"/>
    <p:sldId id="351" r:id="rId5"/>
    <p:sldId id="354" r:id="rId6"/>
    <p:sldId id="352" r:id="rId7"/>
    <p:sldId id="361" r:id="rId8"/>
    <p:sldId id="363" r:id="rId9"/>
    <p:sldId id="350" r:id="rId10"/>
    <p:sldId id="347" r:id="rId11"/>
    <p:sldId id="364" r:id="rId12"/>
    <p:sldId id="355" r:id="rId13"/>
    <p:sldId id="356" r:id="rId14"/>
    <p:sldId id="357" r:id="rId15"/>
    <p:sldId id="358" r:id="rId16"/>
    <p:sldId id="360" r:id="rId17"/>
    <p:sldId id="362" r:id="rId18"/>
  </p:sldIdLst>
  <p:sldSz cx="9144000" cy="6858000" type="screen4x3"/>
  <p:notesSz cx="6858000" cy="9144000"/>
  <p:embeddedFontLst>
    <p:embeddedFont>
      <p:font typeface="Majestic" charset="0"/>
      <p:regular r:id="rId21"/>
    </p:embeddedFont>
    <p:embeddedFont>
      <p:font typeface="Mistral" pitchFamily="66" charset="0"/>
      <p:regular r:id="rId22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FD1"/>
    <a:srgbClr val="006600"/>
    <a:srgbClr val="FFEBFF"/>
    <a:srgbClr val="FFDDFF"/>
    <a:srgbClr val="E84080"/>
    <a:srgbClr val="FFFFE7"/>
    <a:srgbClr val="FFFFCC"/>
    <a:srgbClr val="920000"/>
    <a:srgbClr val="E4CCF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195" autoAdjust="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204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26BDCB-4B6A-47DB-9440-AED47051FE82}" type="doc">
      <dgm:prSet loTypeId="urn:microsoft.com/office/officeart/2005/8/layout/radial6" loCatId="cycle" qsTypeId="urn:microsoft.com/office/officeart/2005/8/quickstyle/3d1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CB289BAD-FC24-4AE9-87B1-F8674B0B2E5B}">
      <dgm:prSet phldrT="[Текст]"/>
      <dgm:spPr/>
      <dgm:t>
        <a:bodyPr/>
        <a:lstStyle/>
        <a:p>
          <a:r>
            <a:rPr lang="ru-RU" dirty="0" smtClean="0"/>
            <a:t>Компетенция </a:t>
          </a:r>
          <a:endParaRPr lang="ru-RU" dirty="0"/>
        </a:p>
      </dgm:t>
    </dgm:pt>
    <dgm:pt modelId="{567D0BA7-DEC4-4BE1-AB88-BBF3BFE8D3CA}" type="parTrans" cxnId="{FFF9FAED-5969-4BE5-9E0D-408FFE72114B}">
      <dgm:prSet/>
      <dgm:spPr/>
      <dgm:t>
        <a:bodyPr/>
        <a:lstStyle/>
        <a:p>
          <a:endParaRPr lang="ru-RU"/>
        </a:p>
      </dgm:t>
    </dgm:pt>
    <dgm:pt modelId="{76DB2754-B3E9-4197-A6E8-AC872F11DFCF}" type="sibTrans" cxnId="{FFF9FAED-5969-4BE5-9E0D-408FFE72114B}">
      <dgm:prSet/>
      <dgm:spPr/>
      <dgm:t>
        <a:bodyPr/>
        <a:lstStyle/>
        <a:p>
          <a:endParaRPr lang="ru-RU"/>
        </a:p>
      </dgm:t>
    </dgm:pt>
    <dgm:pt modelId="{E30B887D-FD27-4AA1-A1C3-00F154BEBFD4}">
      <dgm:prSet phldrT="[Текст]" custT="1"/>
      <dgm:spPr/>
      <dgm:t>
        <a:bodyPr/>
        <a:lstStyle/>
        <a:p>
          <a:r>
            <a:rPr lang="ru-RU" sz="1800" dirty="0" smtClean="0"/>
            <a:t>Искать </a:t>
          </a:r>
          <a:endParaRPr lang="ru-RU" sz="1800" dirty="0"/>
        </a:p>
      </dgm:t>
    </dgm:pt>
    <dgm:pt modelId="{9C181239-5B21-4213-80B1-931E7A1976ED}" type="parTrans" cxnId="{BD38F76D-E7A0-405A-A70D-C0F1F7E67569}">
      <dgm:prSet/>
      <dgm:spPr/>
      <dgm:t>
        <a:bodyPr/>
        <a:lstStyle/>
        <a:p>
          <a:endParaRPr lang="ru-RU"/>
        </a:p>
      </dgm:t>
    </dgm:pt>
    <dgm:pt modelId="{E6D0A257-1323-45F6-9AF6-87924B5FE229}" type="sibTrans" cxnId="{BD38F76D-E7A0-405A-A70D-C0F1F7E67569}">
      <dgm:prSet/>
      <dgm:spPr/>
      <dgm:t>
        <a:bodyPr/>
        <a:lstStyle/>
        <a:p>
          <a:endParaRPr lang="ru-RU"/>
        </a:p>
      </dgm:t>
    </dgm:pt>
    <dgm:pt modelId="{3A470428-9153-439B-B93C-FCD00B8D5695}">
      <dgm:prSet phldrT="[Текст]" custT="1"/>
      <dgm:spPr/>
      <dgm:t>
        <a:bodyPr/>
        <a:lstStyle/>
        <a:p>
          <a:r>
            <a:rPr lang="ru-RU" sz="1800" dirty="0" smtClean="0"/>
            <a:t>Думать </a:t>
          </a:r>
          <a:endParaRPr lang="ru-RU" sz="1800" dirty="0"/>
        </a:p>
      </dgm:t>
    </dgm:pt>
    <dgm:pt modelId="{253EEB6B-4B5E-427A-9F7F-D329A2EF0917}" type="parTrans" cxnId="{B2A513E0-B65C-4D56-9F39-83EA594C84AA}">
      <dgm:prSet/>
      <dgm:spPr/>
      <dgm:t>
        <a:bodyPr/>
        <a:lstStyle/>
        <a:p>
          <a:endParaRPr lang="ru-RU"/>
        </a:p>
      </dgm:t>
    </dgm:pt>
    <dgm:pt modelId="{88046AC4-E7A2-4AFA-9D8F-9E991CA0E2B5}" type="sibTrans" cxnId="{B2A513E0-B65C-4D56-9F39-83EA594C84AA}">
      <dgm:prSet/>
      <dgm:spPr/>
      <dgm:t>
        <a:bodyPr/>
        <a:lstStyle/>
        <a:p>
          <a:endParaRPr lang="ru-RU"/>
        </a:p>
      </dgm:t>
    </dgm:pt>
    <dgm:pt modelId="{2C72FF93-F5C0-4CA5-8FCC-63A331720522}">
      <dgm:prSet phldrT="[Текст]" custT="1"/>
      <dgm:spPr/>
      <dgm:t>
        <a:bodyPr/>
        <a:lstStyle/>
        <a:p>
          <a:r>
            <a:rPr lang="ru-RU" sz="1800" dirty="0" err="1" smtClean="0"/>
            <a:t>Сотруд</a:t>
          </a:r>
          <a:r>
            <a:rPr lang="ru-RU" sz="1800" dirty="0" smtClean="0"/>
            <a:t>- </a:t>
          </a:r>
          <a:r>
            <a:rPr lang="ru-RU" sz="1800" dirty="0" err="1" smtClean="0"/>
            <a:t>ничать</a:t>
          </a:r>
          <a:r>
            <a:rPr lang="ru-RU" sz="1800" dirty="0" smtClean="0"/>
            <a:t> </a:t>
          </a:r>
          <a:endParaRPr lang="ru-RU" sz="1800" dirty="0"/>
        </a:p>
      </dgm:t>
    </dgm:pt>
    <dgm:pt modelId="{15A7294D-AF26-4209-B01F-0CA13B0CD727}" type="parTrans" cxnId="{768E871C-F63B-4053-A2BA-945BD26EC2E0}">
      <dgm:prSet/>
      <dgm:spPr/>
      <dgm:t>
        <a:bodyPr/>
        <a:lstStyle/>
        <a:p>
          <a:endParaRPr lang="ru-RU"/>
        </a:p>
      </dgm:t>
    </dgm:pt>
    <dgm:pt modelId="{D4BB7FD4-609A-4E81-BB99-3FCC90D4232F}" type="sibTrans" cxnId="{768E871C-F63B-4053-A2BA-945BD26EC2E0}">
      <dgm:prSet/>
      <dgm:spPr/>
      <dgm:t>
        <a:bodyPr/>
        <a:lstStyle/>
        <a:p>
          <a:endParaRPr lang="ru-RU"/>
        </a:p>
      </dgm:t>
    </dgm:pt>
    <dgm:pt modelId="{F6728649-B28F-41FC-9803-1EFBB254F6BA}">
      <dgm:prSet phldrT="[Текст]" custT="1"/>
      <dgm:spPr/>
      <dgm:t>
        <a:bodyPr/>
        <a:lstStyle/>
        <a:p>
          <a:r>
            <a:rPr lang="ru-RU" sz="1600" dirty="0" err="1" smtClean="0"/>
            <a:t>Прини</a:t>
          </a:r>
          <a:r>
            <a:rPr lang="ru-RU" sz="1600" dirty="0" smtClean="0"/>
            <a:t>- </a:t>
          </a:r>
          <a:r>
            <a:rPr lang="ru-RU" sz="1600" dirty="0" err="1" smtClean="0"/>
            <a:t>маться</a:t>
          </a:r>
          <a:r>
            <a:rPr lang="ru-RU" sz="1600" dirty="0" smtClean="0"/>
            <a:t> за дело </a:t>
          </a:r>
          <a:endParaRPr lang="ru-RU" sz="1600" dirty="0"/>
        </a:p>
      </dgm:t>
    </dgm:pt>
    <dgm:pt modelId="{FFE441C2-3402-469D-A13B-4DDA69FBF937}" type="parTrans" cxnId="{F3F1F856-E3D8-4D76-9C94-5F16EF06CB24}">
      <dgm:prSet/>
      <dgm:spPr/>
      <dgm:t>
        <a:bodyPr/>
        <a:lstStyle/>
        <a:p>
          <a:endParaRPr lang="ru-RU"/>
        </a:p>
      </dgm:t>
    </dgm:pt>
    <dgm:pt modelId="{32DF8648-6C36-4D23-A89F-A098507EE7FA}" type="sibTrans" cxnId="{F3F1F856-E3D8-4D76-9C94-5F16EF06CB24}">
      <dgm:prSet/>
      <dgm:spPr/>
      <dgm:t>
        <a:bodyPr/>
        <a:lstStyle/>
        <a:p>
          <a:endParaRPr lang="ru-RU"/>
        </a:p>
      </dgm:t>
    </dgm:pt>
    <dgm:pt modelId="{04C88070-9AE0-4743-A3B2-DE8AAEEB7140}">
      <dgm:prSet phldrT="[Текст]" custT="1"/>
      <dgm:spPr/>
      <dgm:t>
        <a:bodyPr/>
        <a:lstStyle/>
        <a:p>
          <a:r>
            <a:rPr lang="ru-RU" sz="1600" dirty="0" err="1" smtClean="0"/>
            <a:t>Адаптиро-ваться</a:t>
          </a:r>
          <a:r>
            <a:rPr lang="ru-RU" sz="1600" dirty="0" smtClean="0"/>
            <a:t> </a:t>
          </a:r>
          <a:endParaRPr lang="ru-RU" sz="1600" dirty="0"/>
        </a:p>
      </dgm:t>
    </dgm:pt>
    <dgm:pt modelId="{7009925F-724D-4F88-B519-2478C279DDBC}" type="parTrans" cxnId="{39D006BE-8C44-4DBA-A426-4DE0A3F2BB82}">
      <dgm:prSet/>
      <dgm:spPr/>
      <dgm:t>
        <a:bodyPr/>
        <a:lstStyle/>
        <a:p>
          <a:endParaRPr lang="ru-RU"/>
        </a:p>
      </dgm:t>
    </dgm:pt>
    <dgm:pt modelId="{1C7967C1-50F0-4029-A4E7-07A563AA7B8D}" type="sibTrans" cxnId="{39D006BE-8C44-4DBA-A426-4DE0A3F2BB82}">
      <dgm:prSet/>
      <dgm:spPr/>
      <dgm:t>
        <a:bodyPr/>
        <a:lstStyle/>
        <a:p>
          <a:endParaRPr lang="ru-RU"/>
        </a:p>
      </dgm:t>
    </dgm:pt>
    <dgm:pt modelId="{9FD6D201-E7A5-42F5-8FD2-FBAC4A678383}" type="pres">
      <dgm:prSet presAssocID="{2526BDCB-4B6A-47DB-9440-AED47051FE8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3B64F7E-4F5E-4D93-BB0F-822915680AC5}" type="pres">
      <dgm:prSet presAssocID="{CB289BAD-FC24-4AE9-87B1-F8674B0B2E5B}" presName="centerShape" presStyleLbl="node0" presStyleIdx="0" presStyleCnt="1"/>
      <dgm:spPr/>
    </dgm:pt>
    <dgm:pt modelId="{8A7C000C-1CBE-44F2-96DF-30170F4274FD}" type="pres">
      <dgm:prSet presAssocID="{E30B887D-FD27-4AA1-A1C3-00F154BEBFD4}" presName="node" presStyleLbl="node1" presStyleIdx="0" presStyleCnt="5">
        <dgm:presLayoutVars>
          <dgm:bulletEnabled val="1"/>
        </dgm:presLayoutVars>
      </dgm:prSet>
      <dgm:spPr/>
    </dgm:pt>
    <dgm:pt modelId="{69510056-0EB1-4979-9951-D5AB4F007939}" type="pres">
      <dgm:prSet presAssocID="{E30B887D-FD27-4AA1-A1C3-00F154BEBFD4}" presName="dummy" presStyleCnt="0"/>
      <dgm:spPr/>
    </dgm:pt>
    <dgm:pt modelId="{0F56A973-3C24-4C66-B356-D6EF55E674CD}" type="pres">
      <dgm:prSet presAssocID="{E6D0A257-1323-45F6-9AF6-87924B5FE229}" presName="sibTrans" presStyleLbl="sibTrans2D1" presStyleIdx="0" presStyleCnt="5"/>
      <dgm:spPr/>
    </dgm:pt>
    <dgm:pt modelId="{6D4EAB63-1BCB-4DB9-8C84-B383AD164AF3}" type="pres">
      <dgm:prSet presAssocID="{3A470428-9153-439B-B93C-FCD00B8D5695}" presName="node" presStyleLbl="node1" presStyleIdx="1" presStyleCnt="5">
        <dgm:presLayoutVars>
          <dgm:bulletEnabled val="1"/>
        </dgm:presLayoutVars>
      </dgm:prSet>
      <dgm:spPr/>
    </dgm:pt>
    <dgm:pt modelId="{E5CB1AB1-1C84-4F96-BDBC-4C36B54B4233}" type="pres">
      <dgm:prSet presAssocID="{3A470428-9153-439B-B93C-FCD00B8D5695}" presName="dummy" presStyleCnt="0"/>
      <dgm:spPr/>
    </dgm:pt>
    <dgm:pt modelId="{FD51DE6B-9338-474B-9D27-F4000A4CE6DE}" type="pres">
      <dgm:prSet presAssocID="{88046AC4-E7A2-4AFA-9D8F-9E991CA0E2B5}" presName="sibTrans" presStyleLbl="sibTrans2D1" presStyleIdx="1" presStyleCnt="5"/>
      <dgm:spPr/>
    </dgm:pt>
    <dgm:pt modelId="{BE517273-9FC4-438F-A314-29ECBD4E2612}" type="pres">
      <dgm:prSet presAssocID="{2C72FF93-F5C0-4CA5-8FCC-63A331720522}" presName="node" presStyleLbl="node1" presStyleIdx="2" presStyleCnt="5">
        <dgm:presLayoutVars>
          <dgm:bulletEnabled val="1"/>
        </dgm:presLayoutVars>
      </dgm:prSet>
      <dgm:spPr/>
    </dgm:pt>
    <dgm:pt modelId="{8D8459C4-EA76-41D4-997F-AF2FB030B3BD}" type="pres">
      <dgm:prSet presAssocID="{2C72FF93-F5C0-4CA5-8FCC-63A331720522}" presName="dummy" presStyleCnt="0"/>
      <dgm:spPr/>
    </dgm:pt>
    <dgm:pt modelId="{9113255D-FD7C-4D89-B63C-681F78915DA8}" type="pres">
      <dgm:prSet presAssocID="{D4BB7FD4-609A-4E81-BB99-3FCC90D4232F}" presName="sibTrans" presStyleLbl="sibTrans2D1" presStyleIdx="2" presStyleCnt="5"/>
      <dgm:spPr/>
    </dgm:pt>
    <dgm:pt modelId="{37422E01-1691-41BD-9EB1-2FC30F356CDC}" type="pres">
      <dgm:prSet presAssocID="{F6728649-B28F-41FC-9803-1EFBB254F6BA}" presName="node" presStyleLbl="node1" presStyleIdx="3" presStyleCnt="5">
        <dgm:presLayoutVars>
          <dgm:bulletEnabled val="1"/>
        </dgm:presLayoutVars>
      </dgm:prSet>
      <dgm:spPr/>
    </dgm:pt>
    <dgm:pt modelId="{DEBA16DE-0F9D-47CF-A9C7-B92C80761E89}" type="pres">
      <dgm:prSet presAssocID="{F6728649-B28F-41FC-9803-1EFBB254F6BA}" presName="dummy" presStyleCnt="0"/>
      <dgm:spPr/>
    </dgm:pt>
    <dgm:pt modelId="{FC11F56B-F3ED-4A10-9EDA-1D96C2922F16}" type="pres">
      <dgm:prSet presAssocID="{32DF8648-6C36-4D23-A89F-A098507EE7FA}" presName="sibTrans" presStyleLbl="sibTrans2D1" presStyleIdx="3" presStyleCnt="5"/>
      <dgm:spPr/>
    </dgm:pt>
    <dgm:pt modelId="{392229E3-5342-44E7-9D07-5B6B494111E6}" type="pres">
      <dgm:prSet presAssocID="{04C88070-9AE0-4743-A3B2-DE8AAEEB714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CAF65-5132-4CDA-AEDE-346033587F32}" type="pres">
      <dgm:prSet presAssocID="{04C88070-9AE0-4743-A3B2-DE8AAEEB7140}" presName="dummy" presStyleCnt="0"/>
      <dgm:spPr/>
    </dgm:pt>
    <dgm:pt modelId="{AAEA3A4F-799C-4CA3-B2AC-8F9EC2FD3D17}" type="pres">
      <dgm:prSet presAssocID="{1C7967C1-50F0-4029-A4E7-07A563AA7B8D}" presName="sibTrans" presStyleLbl="sibTrans2D1" presStyleIdx="4" presStyleCnt="5"/>
      <dgm:spPr/>
    </dgm:pt>
  </dgm:ptLst>
  <dgm:cxnLst>
    <dgm:cxn modelId="{B2A513E0-B65C-4D56-9F39-83EA594C84AA}" srcId="{CB289BAD-FC24-4AE9-87B1-F8674B0B2E5B}" destId="{3A470428-9153-439B-B93C-FCD00B8D5695}" srcOrd="1" destOrd="0" parTransId="{253EEB6B-4B5E-427A-9F7F-D329A2EF0917}" sibTransId="{88046AC4-E7A2-4AFA-9D8F-9E991CA0E2B5}"/>
    <dgm:cxn modelId="{768E871C-F63B-4053-A2BA-945BD26EC2E0}" srcId="{CB289BAD-FC24-4AE9-87B1-F8674B0B2E5B}" destId="{2C72FF93-F5C0-4CA5-8FCC-63A331720522}" srcOrd="2" destOrd="0" parTransId="{15A7294D-AF26-4209-B01F-0CA13B0CD727}" sibTransId="{D4BB7FD4-609A-4E81-BB99-3FCC90D4232F}"/>
    <dgm:cxn modelId="{97625843-C7EB-4AB3-A107-154B9E6FB5FD}" type="presOf" srcId="{E30B887D-FD27-4AA1-A1C3-00F154BEBFD4}" destId="{8A7C000C-1CBE-44F2-96DF-30170F4274FD}" srcOrd="0" destOrd="0" presId="urn:microsoft.com/office/officeart/2005/8/layout/radial6"/>
    <dgm:cxn modelId="{04B18779-DCAA-45C8-834C-2514C3BDB0A3}" type="presOf" srcId="{CB289BAD-FC24-4AE9-87B1-F8674B0B2E5B}" destId="{83B64F7E-4F5E-4D93-BB0F-822915680AC5}" srcOrd="0" destOrd="0" presId="urn:microsoft.com/office/officeart/2005/8/layout/radial6"/>
    <dgm:cxn modelId="{B534F8D5-6EA5-4B8A-A5C8-FA37E3EE5B9C}" type="presOf" srcId="{1C7967C1-50F0-4029-A4E7-07A563AA7B8D}" destId="{AAEA3A4F-799C-4CA3-B2AC-8F9EC2FD3D17}" srcOrd="0" destOrd="0" presId="urn:microsoft.com/office/officeart/2005/8/layout/radial6"/>
    <dgm:cxn modelId="{F3F1F856-E3D8-4D76-9C94-5F16EF06CB24}" srcId="{CB289BAD-FC24-4AE9-87B1-F8674B0B2E5B}" destId="{F6728649-B28F-41FC-9803-1EFBB254F6BA}" srcOrd="3" destOrd="0" parTransId="{FFE441C2-3402-469D-A13B-4DDA69FBF937}" sibTransId="{32DF8648-6C36-4D23-A89F-A098507EE7FA}"/>
    <dgm:cxn modelId="{BD38F76D-E7A0-405A-A70D-C0F1F7E67569}" srcId="{CB289BAD-FC24-4AE9-87B1-F8674B0B2E5B}" destId="{E30B887D-FD27-4AA1-A1C3-00F154BEBFD4}" srcOrd="0" destOrd="0" parTransId="{9C181239-5B21-4213-80B1-931E7A1976ED}" sibTransId="{E6D0A257-1323-45F6-9AF6-87924B5FE229}"/>
    <dgm:cxn modelId="{17D77605-68B8-4D91-86E7-50E020458A3B}" type="presOf" srcId="{D4BB7FD4-609A-4E81-BB99-3FCC90D4232F}" destId="{9113255D-FD7C-4D89-B63C-681F78915DA8}" srcOrd="0" destOrd="0" presId="urn:microsoft.com/office/officeart/2005/8/layout/radial6"/>
    <dgm:cxn modelId="{78DB8406-8D60-48B2-8272-AEBACAD34996}" type="presOf" srcId="{E6D0A257-1323-45F6-9AF6-87924B5FE229}" destId="{0F56A973-3C24-4C66-B356-D6EF55E674CD}" srcOrd="0" destOrd="0" presId="urn:microsoft.com/office/officeart/2005/8/layout/radial6"/>
    <dgm:cxn modelId="{E301A64E-50A4-4463-9DAD-3FCBFED7056D}" type="presOf" srcId="{2526BDCB-4B6A-47DB-9440-AED47051FE82}" destId="{9FD6D201-E7A5-42F5-8FD2-FBAC4A678383}" srcOrd="0" destOrd="0" presId="urn:microsoft.com/office/officeart/2005/8/layout/radial6"/>
    <dgm:cxn modelId="{5C926CFB-4648-425D-BE98-BC831A8B0D73}" type="presOf" srcId="{04C88070-9AE0-4743-A3B2-DE8AAEEB7140}" destId="{392229E3-5342-44E7-9D07-5B6B494111E6}" srcOrd="0" destOrd="0" presId="urn:microsoft.com/office/officeart/2005/8/layout/radial6"/>
    <dgm:cxn modelId="{6029804D-6483-4D3D-AE7A-0838B2526184}" type="presOf" srcId="{2C72FF93-F5C0-4CA5-8FCC-63A331720522}" destId="{BE517273-9FC4-438F-A314-29ECBD4E2612}" srcOrd="0" destOrd="0" presId="urn:microsoft.com/office/officeart/2005/8/layout/radial6"/>
    <dgm:cxn modelId="{0725E614-9FDE-43DC-BC7B-F11496F2264E}" type="presOf" srcId="{32DF8648-6C36-4D23-A89F-A098507EE7FA}" destId="{FC11F56B-F3ED-4A10-9EDA-1D96C2922F16}" srcOrd="0" destOrd="0" presId="urn:microsoft.com/office/officeart/2005/8/layout/radial6"/>
    <dgm:cxn modelId="{FFF9FAED-5969-4BE5-9E0D-408FFE72114B}" srcId="{2526BDCB-4B6A-47DB-9440-AED47051FE82}" destId="{CB289BAD-FC24-4AE9-87B1-F8674B0B2E5B}" srcOrd="0" destOrd="0" parTransId="{567D0BA7-DEC4-4BE1-AB88-BBF3BFE8D3CA}" sibTransId="{76DB2754-B3E9-4197-A6E8-AC872F11DFCF}"/>
    <dgm:cxn modelId="{DF582F67-B591-489C-A885-60E75B030F2F}" type="presOf" srcId="{3A470428-9153-439B-B93C-FCD00B8D5695}" destId="{6D4EAB63-1BCB-4DB9-8C84-B383AD164AF3}" srcOrd="0" destOrd="0" presId="urn:microsoft.com/office/officeart/2005/8/layout/radial6"/>
    <dgm:cxn modelId="{39D006BE-8C44-4DBA-A426-4DE0A3F2BB82}" srcId="{CB289BAD-FC24-4AE9-87B1-F8674B0B2E5B}" destId="{04C88070-9AE0-4743-A3B2-DE8AAEEB7140}" srcOrd="4" destOrd="0" parTransId="{7009925F-724D-4F88-B519-2478C279DDBC}" sibTransId="{1C7967C1-50F0-4029-A4E7-07A563AA7B8D}"/>
    <dgm:cxn modelId="{51647451-4F7A-4149-81C9-371C0055D6CC}" type="presOf" srcId="{88046AC4-E7A2-4AFA-9D8F-9E991CA0E2B5}" destId="{FD51DE6B-9338-474B-9D27-F4000A4CE6DE}" srcOrd="0" destOrd="0" presId="urn:microsoft.com/office/officeart/2005/8/layout/radial6"/>
    <dgm:cxn modelId="{7F730234-438D-4413-84DF-AF14B54B18DC}" type="presOf" srcId="{F6728649-B28F-41FC-9803-1EFBB254F6BA}" destId="{37422E01-1691-41BD-9EB1-2FC30F356CDC}" srcOrd="0" destOrd="0" presId="urn:microsoft.com/office/officeart/2005/8/layout/radial6"/>
    <dgm:cxn modelId="{948F28DA-5B95-4CEF-A74E-F232CEB67AF9}" type="presParOf" srcId="{9FD6D201-E7A5-42F5-8FD2-FBAC4A678383}" destId="{83B64F7E-4F5E-4D93-BB0F-822915680AC5}" srcOrd="0" destOrd="0" presId="urn:microsoft.com/office/officeart/2005/8/layout/radial6"/>
    <dgm:cxn modelId="{48504DB0-5E63-42E9-AD1A-A769FB51A41B}" type="presParOf" srcId="{9FD6D201-E7A5-42F5-8FD2-FBAC4A678383}" destId="{8A7C000C-1CBE-44F2-96DF-30170F4274FD}" srcOrd="1" destOrd="0" presId="urn:microsoft.com/office/officeart/2005/8/layout/radial6"/>
    <dgm:cxn modelId="{4A815F26-B76E-4803-877C-3B5D9B3258F4}" type="presParOf" srcId="{9FD6D201-E7A5-42F5-8FD2-FBAC4A678383}" destId="{69510056-0EB1-4979-9951-D5AB4F007939}" srcOrd="2" destOrd="0" presId="urn:microsoft.com/office/officeart/2005/8/layout/radial6"/>
    <dgm:cxn modelId="{E5F73F18-3F0A-4BAF-AD06-28E1AA1D56CA}" type="presParOf" srcId="{9FD6D201-E7A5-42F5-8FD2-FBAC4A678383}" destId="{0F56A973-3C24-4C66-B356-D6EF55E674CD}" srcOrd="3" destOrd="0" presId="urn:microsoft.com/office/officeart/2005/8/layout/radial6"/>
    <dgm:cxn modelId="{06C636CE-B2E1-4D11-B1FC-74965A79A5E1}" type="presParOf" srcId="{9FD6D201-E7A5-42F5-8FD2-FBAC4A678383}" destId="{6D4EAB63-1BCB-4DB9-8C84-B383AD164AF3}" srcOrd="4" destOrd="0" presId="urn:microsoft.com/office/officeart/2005/8/layout/radial6"/>
    <dgm:cxn modelId="{F0F8897B-E73E-4D2D-9CCA-181ED7D17583}" type="presParOf" srcId="{9FD6D201-E7A5-42F5-8FD2-FBAC4A678383}" destId="{E5CB1AB1-1C84-4F96-BDBC-4C36B54B4233}" srcOrd="5" destOrd="0" presId="urn:microsoft.com/office/officeart/2005/8/layout/radial6"/>
    <dgm:cxn modelId="{55075FDD-5419-4FC3-8C71-7EA1C845AF88}" type="presParOf" srcId="{9FD6D201-E7A5-42F5-8FD2-FBAC4A678383}" destId="{FD51DE6B-9338-474B-9D27-F4000A4CE6DE}" srcOrd="6" destOrd="0" presId="urn:microsoft.com/office/officeart/2005/8/layout/radial6"/>
    <dgm:cxn modelId="{47E2F128-9B02-4059-AFEF-8D3EE71223EA}" type="presParOf" srcId="{9FD6D201-E7A5-42F5-8FD2-FBAC4A678383}" destId="{BE517273-9FC4-438F-A314-29ECBD4E2612}" srcOrd="7" destOrd="0" presId="urn:microsoft.com/office/officeart/2005/8/layout/radial6"/>
    <dgm:cxn modelId="{2B5C818D-C2EE-4390-B76F-65F5DA0D1092}" type="presParOf" srcId="{9FD6D201-E7A5-42F5-8FD2-FBAC4A678383}" destId="{8D8459C4-EA76-41D4-997F-AF2FB030B3BD}" srcOrd="8" destOrd="0" presId="urn:microsoft.com/office/officeart/2005/8/layout/radial6"/>
    <dgm:cxn modelId="{7F164DBE-FE61-496F-94B6-3792EB40B474}" type="presParOf" srcId="{9FD6D201-E7A5-42F5-8FD2-FBAC4A678383}" destId="{9113255D-FD7C-4D89-B63C-681F78915DA8}" srcOrd="9" destOrd="0" presId="urn:microsoft.com/office/officeart/2005/8/layout/radial6"/>
    <dgm:cxn modelId="{283D79D8-5B2F-4661-B139-E1EDD3F532E6}" type="presParOf" srcId="{9FD6D201-E7A5-42F5-8FD2-FBAC4A678383}" destId="{37422E01-1691-41BD-9EB1-2FC30F356CDC}" srcOrd="10" destOrd="0" presId="urn:microsoft.com/office/officeart/2005/8/layout/radial6"/>
    <dgm:cxn modelId="{7B4A70EF-153D-4965-A6DC-B4634F9D9557}" type="presParOf" srcId="{9FD6D201-E7A5-42F5-8FD2-FBAC4A678383}" destId="{DEBA16DE-0F9D-47CF-A9C7-B92C80761E89}" srcOrd="11" destOrd="0" presId="urn:microsoft.com/office/officeart/2005/8/layout/radial6"/>
    <dgm:cxn modelId="{44052A98-6F81-4396-882D-25D200DCFAF8}" type="presParOf" srcId="{9FD6D201-E7A5-42F5-8FD2-FBAC4A678383}" destId="{FC11F56B-F3ED-4A10-9EDA-1D96C2922F16}" srcOrd="12" destOrd="0" presId="urn:microsoft.com/office/officeart/2005/8/layout/radial6"/>
    <dgm:cxn modelId="{DD3AE2CD-E892-4DE1-95C4-A18C59E19964}" type="presParOf" srcId="{9FD6D201-E7A5-42F5-8FD2-FBAC4A678383}" destId="{392229E3-5342-44E7-9D07-5B6B494111E6}" srcOrd="13" destOrd="0" presId="urn:microsoft.com/office/officeart/2005/8/layout/radial6"/>
    <dgm:cxn modelId="{D858F916-AF63-4736-8D3F-0EE9A64D1FD4}" type="presParOf" srcId="{9FD6D201-E7A5-42F5-8FD2-FBAC4A678383}" destId="{A4ACAF65-5132-4CDA-AEDE-346033587F32}" srcOrd="14" destOrd="0" presId="urn:microsoft.com/office/officeart/2005/8/layout/radial6"/>
    <dgm:cxn modelId="{5FDC528E-6D1C-4E21-8F38-789CF7B24E67}" type="presParOf" srcId="{9FD6D201-E7A5-42F5-8FD2-FBAC4A678383}" destId="{AAEA3A4F-799C-4CA3-B2AC-8F9EC2FD3D17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30EA27-D857-42D6-83DD-42E22096B49A}" type="doc">
      <dgm:prSet loTypeId="urn:microsoft.com/office/officeart/2005/8/layout/default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A92ECCFB-C071-4DF8-A79A-D5DFFC5210DC}">
      <dgm:prSet phldrT="[Текст]"/>
      <dgm:spPr/>
      <dgm:t>
        <a:bodyPr/>
        <a:lstStyle/>
        <a:p>
          <a:r>
            <a:rPr lang="ru-RU" dirty="0" smtClean="0"/>
            <a:t>Ценностно-смысловые</a:t>
          </a:r>
          <a:endParaRPr lang="ru-RU" dirty="0"/>
        </a:p>
      </dgm:t>
    </dgm:pt>
    <dgm:pt modelId="{D12BBC28-58BD-4311-8054-2E43B4439373}" type="parTrans" cxnId="{C7C98F19-0DCD-4ABE-92F6-09815DE9DCBB}">
      <dgm:prSet/>
      <dgm:spPr/>
      <dgm:t>
        <a:bodyPr/>
        <a:lstStyle/>
        <a:p>
          <a:endParaRPr lang="ru-RU"/>
        </a:p>
      </dgm:t>
    </dgm:pt>
    <dgm:pt modelId="{FB15FF57-6B77-4A49-B341-DAB5764B4B85}" type="sibTrans" cxnId="{C7C98F19-0DCD-4ABE-92F6-09815DE9DCBB}">
      <dgm:prSet/>
      <dgm:spPr/>
      <dgm:t>
        <a:bodyPr/>
        <a:lstStyle/>
        <a:p>
          <a:endParaRPr lang="ru-RU"/>
        </a:p>
      </dgm:t>
    </dgm:pt>
    <dgm:pt modelId="{FDE52F97-7367-4E38-A84F-1D341EE5104C}">
      <dgm:prSet phldrT="[Текст]"/>
      <dgm:spPr/>
      <dgm:t>
        <a:bodyPr/>
        <a:lstStyle/>
        <a:p>
          <a:r>
            <a:rPr lang="ru-RU" dirty="0" smtClean="0"/>
            <a:t>Общекультурные  и социальные</a:t>
          </a:r>
          <a:endParaRPr lang="ru-RU" dirty="0"/>
        </a:p>
      </dgm:t>
    </dgm:pt>
    <dgm:pt modelId="{F609432E-AC31-490A-B931-6FD87FCBF518}" type="parTrans" cxnId="{69AF418B-C04D-442E-8261-728A3A4C4CBD}">
      <dgm:prSet/>
      <dgm:spPr/>
      <dgm:t>
        <a:bodyPr/>
        <a:lstStyle/>
        <a:p>
          <a:endParaRPr lang="ru-RU"/>
        </a:p>
      </dgm:t>
    </dgm:pt>
    <dgm:pt modelId="{346CADDB-B2AE-4A1C-A1A5-998DD36597FB}" type="sibTrans" cxnId="{69AF418B-C04D-442E-8261-728A3A4C4CBD}">
      <dgm:prSet/>
      <dgm:spPr/>
      <dgm:t>
        <a:bodyPr/>
        <a:lstStyle/>
        <a:p>
          <a:endParaRPr lang="ru-RU"/>
        </a:p>
      </dgm:t>
    </dgm:pt>
    <dgm:pt modelId="{4189132F-7E9D-4B66-8821-B8447C37F328}">
      <dgm:prSet phldrT="[Текст]"/>
      <dgm:spPr/>
      <dgm:t>
        <a:bodyPr/>
        <a:lstStyle/>
        <a:p>
          <a:r>
            <a:rPr lang="ru-RU" dirty="0" smtClean="0"/>
            <a:t>Учебно-познавательные</a:t>
          </a:r>
          <a:endParaRPr lang="ru-RU" dirty="0"/>
        </a:p>
      </dgm:t>
    </dgm:pt>
    <dgm:pt modelId="{6D52B991-E4B6-4B10-8E24-D32E3D010346}" type="parTrans" cxnId="{249B9B6C-EBB2-47BF-A23E-F04555D9236E}">
      <dgm:prSet/>
      <dgm:spPr/>
      <dgm:t>
        <a:bodyPr/>
        <a:lstStyle/>
        <a:p>
          <a:endParaRPr lang="ru-RU"/>
        </a:p>
      </dgm:t>
    </dgm:pt>
    <dgm:pt modelId="{E87DA586-B7E3-47CD-85E0-62A04EFE0D0C}" type="sibTrans" cxnId="{249B9B6C-EBB2-47BF-A23E-F04555D9236E}">
      <dgm:prSet/>
      <dgm:spPr/>
      <dgm:t>
        <a:bodyPr/>
        <a:lstStyle/>
        <a:p>
          <a:endParaRPr lang="ru-RU"/>
        </a:p>
      </dgm:t>
    </dgm:pt>
    <dgm:pt modelId="{6C28F10D-7387-4FC5-AE27-A44579D2F538}">
      <dgm:prSet phldrT="[Текст]"/>
      <dgm:spPr/>
      <dgm:t>
        <a:bodyPr/>
        <a:lstStyle/>
        <a:p>
          <a:r>
            <a:rPr lang="ru-RU" dirty="0" smtClean="0"/>
            <a:t>Информационные </a:t>
          </a:r>
          <a:endParaRPr lang="ru-RU" dirty="0"/>
        </a:p>
      </dgm:t>
    </dgm:pt>
    <dgm:pt modelId="{650C7FCF-FC62-44F3-AACF-8A550A2E7B0F}" type="parTrans" cxnId="{87E5168C-7ED0-490D-98F6-DD64D6C8D48F}">
      <dgm:prSet/>
      <dgm:spPr/>
      <dgm:t>
        <a:bodyPr/>
        <a:lstStyle/>
        <a:p>
          <a:endParaRPr lang="ru-RU"/>
        </a:p>
      </dgm:t>
    </dgm:pt>
    <dgm:pt modelId="{965047B7-C6A7-49AA-9E53-2165BF5831E3}" type="sibTrans" cxnId="{87E5168C-7ED0-490D-98F6-DD64D6C8D48F}">
      <dgm:prSet/>
      <dgm:spPr/>
      <dgm:t>
        <a:bodyPr/>
        <a:lstStyle/>
        <a:p>
          <a:endParaRPr lang="ru-RU"/>
        </a:p>
      </dgm:t>
    </dgm:pt>
    <dgm:pt modelId="{E706E555-BAED-436C-B456-EE52B0E86B1D}">
      <dgm:prSet phldrT="[Текст]"/>
      <dgm:spPr/>
      <dgm:t>
        <a:bodyPr/>
        <a:lstStyle/>
        <a:p>
          <a:r>
            <a:rPr lang="ru-RU" dirty="0" smtClean="0"/>
            <a:t>Коммуникативные </a:t>
          </a:r>
          <a:endParaRPr lang="ru-RU" dirty="0"/>
        </a:p>
      </dgm:t>
    </dgm:pt>
    <dgm:pt modelId="{E33CDA43-2E5B-4B34-B650-3823DED76ADA}" type="parTrans" cxnId="{AE27B4B2-4F3F-4CA6-9AD7-42C8F3E197D5}">
      <dgm:prSet/>
      <dgm:spPr/>
      <dgm:t>
        <a:bodyPr/>
        <a:lstStyle/>
        <a:p>
          <a:endParaRPr lang="ru-RU"/>
        </a:p>
      </dgm:t>
    </dgm:pt>
    <dgm:pt modelId="{AC337AAA-B3EA-4B1B-8B8C-4D0292CA3EFC}" type="sibTrans" cxnId="{AE27B4B2-4F3F-4CA6-9AD7-42C8F3E197D5}">
      <dgm:prSet/>
      <dgm:spPr/>
      <dgm:t>
        <a:bodyPr/>
        <a:lstStyle/>
        <a:p>
          <a:endParaRPr lang="ru-RU"/>
        </a:p>
      </dgm:t>
    </dgm:pt>
    <dgm:pt modelId="{C6BEFF7A-E6C9-4908-BF47-A7C588464B52}">
      <dgm:prSet phldrT="[Текст]"/>
      <dgm:spPr/>
      <dgm:t>
        <a:bodyPr/>
        <a:lstStyle/>
        <a:p>
          <a:r>
            <a:rPr lang="ru-RU" dirty="0" smtClean="0"/>
            <a:t>Личностного самосовершенствования</a:t>
          </a:r>
          <a:endParaRPr lang="ru-RU" dirty="0"/>
        </a:p>
      </dgm:t>
    </dgm:pt>
    <dgm:pt modelId="{31AAB90E-8B3F-4657-87D4-66AAA44662FF}" type="parTrans" cxnId="{ABA207EE-43B7-44D0-821C-66D49BF9D3BB}">
      <dgm:prSet/>
      <dgm:spPr/>
      <dgm:t>
        <a:bodyPr/>
        <a:lstStyle/>
        <a:p>
          <a:endParaRPr lang="ru-RU"/>
        </a:p>
      </dgm:t>
    </dgm:pt>
    <dgm:pt modelId="{C8C941D9-784B-43FA-8AB4-FAC0DAEED0E8}" type="sibTrans" cxnId="{ABA207EE-43B7-44D0-821C-66D49BF9D3BB}">
      <dgm:prSet/>
      <dgm:spPr/>
      <dgm:t>
        <a:bodyPr/>
        <a:lstStyle/>
        <a:p>
          <a:endParaRPr lang="ru-RU"/>
        </a:p>
      </dgm:t>
    </dgm:pt>
    <dgm:pt modelId="{78A16C57-EF95-4203-8965-54FC9D296989}" type="pres">
      <dgm:prSet presAssocID="{E830EA27-D857-42D6-83DD-42E22096B49A}" presName="diagram" presStyleCnt="0">
        <dgm:presLayoutVars>
          <dgm:dir/>
          <dgm:resizeHandles val="exact"/>
        </dgm:presLayoutVars>
      </dgm:prSet>
      <dgm:spPr/>
    </dgm:pt>
    <dgm:pt modelId="{40B3FBA7-E8D7-4D4B-87D3-284A65294632}" type="pres">
      <dgm:prSet presAssocID="{A92ECCFB-C071-4DF8-A79A-D5DFFC5210DC}" presName="node" presStyleLbl="node1" presStyleIdx="0" presStyleCnt="6">
        <dgm:presLayoutVars>
          <dgm:bulletEnabled val="1"/>
        </dgm:presLayoutVars>
      </dgm:prSet>
      <dgm:spPr/>
    </dgm:pt>
    <dgm:pt modelId="{7BB52D61-E8C1-4AE7-9DD5-7C9CDA7A7540}" type="pres">
      <dgm:prSet presAssocID="{FB15FF57-6B77-4A49-B341-DAB5764B4B85}" presName="sibTrans" presStyleCnt="0"/>
      <dgm:spPr/>
    </dgm:pt>
    <dgm:pt modelId="{F5B549B2-1868-475B-81EA-82035C8A2952}" type="pres">
      <dgm:prSet presAssocID="{FDE52F97-7367-4E38-A84F-1D341EE5104C}" presName="node" presStyleLbl="node1" presStyleIdx="1" presStyleCnt="6">
        <dgm:presLayoutVars>
          <dgm:bulletEnabled val="1"/>
        </dgm:presLayoutVars>
      </dgm:prSet>
      <dgm:spPr/>
    </dgm:pt>
    <dgm:pt modelId="{8F30FBF7-5425-4B10-9CFD-ED203EBD3548}" type="pres">
      <dgm:prSet presAssocID="{346CADDB-B2AE-4A1C-A1A5-998DD36597FB}" presName="sibTrans" presStyleCnt="0"/>
      <dgm:spPr/>
    </dgm:pt>
    <dgm:pt modelId="{5965345F-A870-41B7-91B8-CD025541674E}" type="pres">
      <dgm:prSet presAssocID="{4189132F-7E9D-4B66-8821-B8447C37F328}" presName="node" presStyleLbl="node1" presStyleIdx="2" presStyleCnt="6">
        <dgm:presLayoutVars>
          <dgm:bulletEnabled val="1"/>
        </dgm:presLayoutVars>
      </dgm:prSet>
      <dgm:spPr/>
    </dgm:pt>
    <dgm:pt modelId="{8CC7092D-B084-47C0-B24E-6352E4889A36}" type="pres">
      <dgm:prSet presAssocID="{E87DA586-B7E3-47CD-85E0-62A04EFE0D0C}" presName="sibTrans" presStyleCnt="0"/>
      <dgm:spPr/>
    </dgm:pt>
    <dgm:pt modelId="{341CE362-C67D-4177-A6E4-FA4086644F68}" type="pres">
      <dgm:prSet presAssocID="{6C28F10D-7387-4FC5-AE27-A44579D2F538}" presName="node" presStyleLbl="node1" presStyleIdx="3" presStyleCnt="6">
        <dgm:presLayoutVars>
          <dgm:bulletEnabled val="1"/>
        </dgm:presLayoutVars>
      </dgm:prSet>
      <dgm:spPr/>
    </dgm:pt>
    <dgm:pt modelId="{DB2B82B9-3561-491C-9328-C4B574E0CEB6}" type="pres">
      <dgm:prSet presAssocID="{965047B7-C6A7-49AA-9E53-2165BF5831E3}" presName="sibTrans" presStyleCnt="0"/>
      <dgm:spPr/>
    </dgm:pt>
    <dgm:pt modelId="{59466CD0-9488-477B-8677-3F2592ACBE0D}" type="pres">
      <dgm:prSet presAssocID="{E706E555-BAED-436C-B456-EE52B0E86B1D}" presName="node" presStyleLbl="node1" presStyleIdx="4" presStyleCnt="6">
        <dgm:presLayoutVars>
          <dgm:bulletEnabled val="1"/>
        </dgm:presLayoutVars>
      </dgm:prSet>
      <dgm:spPr/>
    </dgm:pt>
    <dgm:pt modelId="{BC930E17-D890-4A98-80F0-488C78239C85}" type="pres">
      <dgm:prSet presAssocID="{AC337AAA-B3EA-4B1B-8B8C-4D0292CA3EFC}" presName="sibTrans" presStyleCnt="0"/>
      <dgm:spPr/>
    </dgm:pt>
    <dgm:pt modelId="{A181643C-93AC-40B8-8A60-6A885B831F0E}" type="pres">
      <dgm:prSet presAssocID="{C6BEFF7A-E6C9-4908-BF47-A7C588464B5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7C98F19-0DCD-4ABE-92F6-09815DE9DCBB}" srcId="{E830EA27-D857-42D6-83DD-42E22096B49A}" destId="{A92ECCFB-C071-4DF8-A79A-D5DFFC5210DC}" srcOrd="0" destOrd="0" parTransId="{D12BBC28-58BD-4311-8054-2E43B4439373}" sibTransId="{FB15FF57-6B77-4A49-B341-DAB5764B4B85}"/>
    <dgm:cxn modelId="{87E5168C-7ED0-490D-98F6-DD64D6C8D48F}" srcId="{E830EA27-D857-42D6-83DD-42E22096B49A}" destId="{6C28F10D-7387-4FC5-AE27-A44579D2F538}" srcOrd="3" destOrd="0" parTransId="{650C7FCF-FC62-44F3-AACF-8A550A2E7B0F}" sibTransId="{965047B7-C6A7-49AA-9E53-2165BF5831E3}"/>
    <dgm:cxn modelId="{DBB60AAC-DE26-4CBE-87B3-211EB0239016}" type="presOf" srcId="{A92ECCFB-C071-4DF8-A79A-D5DFFC5210DC}" destId="{40B3FBA7-E8D7-4D4B-87D3-284A65294632}" srcOrd="0" destOrd="0" presId="urn:microsoft.com/office/officeart/2005/8/layout/default"/>
    <dgm:cxn modelId="{68FC720F-9306-46B8-9C67-545A1445A3C1}" type="presOf" srcId="{E830EA27-D857-42D6-83DD-42E22096B49A}" destId="{78A16C57-EF95-4203-8965-54FC9D296989}" srcOrd="0" destOrd="0" presId="urn:microsoft.com/office/officeart/2005/8/layout/default"/>
    <dgm:cxn modelId="{69AF418B-C04D-442E-8261-728A3A4C4CBD}" srcId="{E830EA27-D857-42D6-83DD-42E22096B49A}" destId="{FDE52F97-7367-4E38-A84F-1D341EE5104C}" srcOrd="1" destOrd="0" parTransId="{F609432E-AC31-490A-B931-6FD87FCBF518}" sibTransId="{346CADDB-B2AE-4A1C-A1A5-998DD36597FB}"/>
    <dgm:cxn modelId="{A5A3A23D-C2B0-4516-9BB7-6EE3DA4E6EC9}" type="presOf" srcId="{E706E555-BAED-436C-B456-EE52B0E86B1D}" destId="{59466CD0-9488-477B-8677-3F2592ACBE0D}" srcOrd="0" destOrd="0" presId="urn:microsoft.com/office/officeart/2005/8/layout/default"/>
    <dgm:cxn modelId="{6B2B604F-60DE-4C21-BAD8-27191614F333}" type="presOf" srcId="{4189132F-7E9D-4B66-8821-B8447C37F328}" destId="{5965345F-A870-41B7-91B8-CD025541674E}" srcOrd="0" destOrd="0" presId="urn:microsoft.com/office/officeart/2005/8/layout/default"/>
    <dgm:cxn modelId="{ABA207EE-43B7-44D0-821C-66D49BF9D3BB}" srcId="{E830EA27-D857-42D6-83DD-42E22096B49A}" destId="{C6BEFF7A-E6C9-4908-BF47-A7C588464B52}" srcOrd="5" destOrd="0" parTransId="{31AAB90E-8B3F-4657-87D4-66AAA44662FF}" sibTransId="{C8C941D9-784B-43FA-8AB4-FAC0DAEED0E8}"/>
    <dgm:cxn modelId="{EC1046E6-07AA-43E9-88A2-EAF11B35DA65}" type="presOf" srcId="{6C28F10D-7387-4FC5-AE27-A44579D2F538}" destId="{341CE362-C67D-4177-A6E4-FA4086644F68}" srcOrd="0" destOrd="0" presId="urn:microsoft.com/office/officeart/2005/8/layout/default"/>
    <dgm:cxn modelId="{846C4047-A08C-4305-BBD5-9E9EF46400F3}" type="presOf" srcId="{FDE52F97-7367-4E38-A84F-1D341EE5104C}" destId="{F5B549B2-1868-475B-81EA-82035C8A2952}" srcOrd="0" destOrd="0" presId="urn:microsoft.com/office/officeart/2005/8/layout/default"/>
    <dgm:cxn modelId="{AE27B4B2-4F3F-4CA6-9AD7-42C8F3E197D5}" srcId="{E830EA27-D857-42D6-83DD-42E22096B49A}" destId="{E706E555-BAED-436C-B456-EE52B0E86B1D}" srcOrd="4" destOrd="0" parTransId="{E33CDA43-2E5B-4B34-B650-3823DED76ADA}" sibTransId="{AC337AAA-B3EA-4B1B-8B8C-4D0292CA3EFC}"/>
    <dgm:cxn modelId="{249B9B6C-EBB2-47BF-A23E-F04555D9236E}" srcId="{E830EA27-D857-42D6-83DD-42E22096B49A}" destId="{4189132F-7E9D-4B66-8821-B8447C37F328}" srcOrd="2" destOrd="0" parTransId="{6D52B991-E4B6-4B10-8E24-D32E3D010346}" sibTransId="{E87DA586-B7E3-47CD-85E0-62A04EFE0D0C}"/>
    <dgm:cxn modelId="{73A93346-FF15-4584-9F73-2011DD86C481}" type="presOf" srcId="{C6BEFF7A-E6C9-4908-BF47-A7C588464B52}" destId="{A181643C-93AC-40B8-8A60-6A885B831F0E}" srcOrd="0" destOrd="0" presId="urn:microsoft.com/office/officeart/2005/8/layout/default"/>
    <dgm:cxn modelId="{6524ADEE-DBE9-48AC-AC0F-E984E947A3D6}" type="presParOf" srcId="{78A16C57-EF95-4203-8965-54FC9D296989}" destId="{40B3FBA7-E8D7-4D4B-87D3-284A65294632}" srcOrd="0" destOrd="0" presId="urn:microsoft.com/office/officeart/2005/8/layout/default"/>
    <dgm:cxn modelId="{25505868-D760-4BE1-9377-55B26A80CBF1}" type="presParOf" srcId="{78A16C57-EF95-4203-8965-54FC9D296989}" destId="{7BB52D61-E8C1-4AE7-9DD5-7C9CDA7A7540}" srcOrd="1" destOrd="0" presId="urn:microsoft.com/office/officeart/2005/8/layout/default"/>
    <dgm:cxn modelId="{C8AAC0C0-5B33-4D73-A486-9F71C21C1AFB}" type="presParOf" srcId="{78A16C57-EF95-4203-8965-54FC9D296989}" destId="{F5B549B2-1868-475B-81EA-82035C8A2952}" srcOrd="2" destOrd="0" presId="urn:microsoft.com/office/officeart/2005/8/layout/default"/>
    <dgm:cxn modelId="{79EAADFB-2D33-49C9-BA23-2BD24E5D5A3B}" type="presParOf" srcId="{78A16C57-EF95-4203-8965-54FC9D296989}" destId="{8F30FBF7-5425-4B10-9CFD-ED203EBD3548}" srcOrd="3" destOrd="0" presId="urn:microsoft.com/office/officeart/2005/8/layout/default"/>
    <dgm:cxn modelId="{CA3D80F0-24A8-4588-93C4-534875FE9CC4}" type="presParOf" srcId="{78A16C57-EF95-4203-8965-54FC9D296989}" destId="{5965345F-A870-41B7-91B8-CD025541674E}" srcOrd="4" destOrd="0" presId="urn:microsoft.com/office/officeart/2005/8/layout/default"/>
    <dgm:cxn modelId="{BA1230A1-7005-4AA7-B9B3-B99010137DA8}" type="presParOf" srcId="{78A16C57-EF95-4203-8965-54FC9D296989}" destId="{8CC7092D-B084-47C0-B24E-6352E4889A36}" srcOrd="5" destOrd="0" presId="urn:microsoft.com/office/officeart/2005/8/layout/default"/>
    <dgm:cxn modelId="{C5EE63C0-8CEF-46A6-AAEF-A6D7262AD7F0}" type="presParOf" srcId="{78A16C57-EF95-4203-8965-54FC9D296989}" destId="{341CE362-C67D-4177-A6E4-FA4086644F68}" srcOrd="6" destOrd="0" presId="urn:microsoft.com/office/officeart/2005/8/layout/default"/>
    <dgm:cxn modelId="{38286CB0-C0C1-4A60-BAC2-AEE8E55BAE8B}" type="presParOf" srcId="{78A16C57-EF95-4203-8965-54FC9D296989}" destId="{DB2B82B9-3561-491C-9328-C4B574E0CEB6}" srcOrd="7" destOrd="0" presId="urn:microsoft.com/office/officeart/2005/8/layout/default"/>
    <dgm:cxn modelId="{FAB1F1CF-C058-4056-9699-A19E16658DC4}" type="presParOf" srcId="{78A16C57-EF95-4203-8965-54FC9D296989}" destId="{59466CD0-9488-477B-8677-3F2592ACBE0D}" srcOrd="8" destOrd="0" presId="urn:microsoft.com/office/officeart/2005/8/layout/default"/>
    <dgm:cxn modelId="{5485DFF7-0B90-4667-A182-8C7D1D9F70F6}" type="presParOf" srcId="{78A16C57-EF95-4203-8965-54FC9D296989}" destId="{BC930E17-D890-4A98-80F0-488C78239C85}" srcOrd="9" destOrd="0" presId="urn:microsoft.com/office/officeart/2005/8/layout/default"/>
    <dgm:cxn modelId="{D131B480-2314-4244-9C27-3EE9A76A768E}" type="presParOf" srcId="{78A16C57-EF95-4203-8965-54FC9D296989}" destId="{A181643C-93AC-40B8-8A60-6A885B831F0E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A8597B-A9B2-4E6B-94FA-51A7C75F85B6}" type="doc">
      <dgm:prSet loTypeId="urn:microsoft.com/office/officeart/2005/8/layout/venn2" loCatId="relationship" qsTypeId="urn:microsoft.com/office/officeart/2005/8/quickstyle/3d3" qsCatId="3D" csTypeId="urn:microsoft.com/office/officeart/2005/8/colors/accent2_3" csCatId="accent2" phldr="1"/>
      <dgm:spPr/>
      <dgm:t>
        <a:bodyPr/>
        <a:lstStyle/>
        <a:p>
          <a:endParaRPr lang="ru-RU"/>
        </a:p>
      </dgm:t>
    </dgm:pt>
    <dgm:pt modelId="{C7D7ABD7-7816-464D-B49B-CAC757455C24}">
      <dgm:prSet phldrT="[Текст]" custT="1"/>
      <dgm:spPr/>
      <dgm:t>
        <a:bodyPr/>
        <a:lstStyle/>
        <a:p>
          <a:r>
            <a:rPr lang="ru-RU" sz="2400" dirty="0" smtClean="0"/>
            <a:t>Активный</a:t>
          </a:r>
          <a:r>
            <a:rPr lang="ru-RU" sz="1800" dirty="0" smtClean="0"/>
            <a:t> </a:t>
          </a:r>
          <a:endParaRPr lang="ru-RU" sz="1800" dirty="0"/>
        </a:p>
      </dgm:t>
    </dgm:pt>
    <dgm:pt modelId="{45EC5E53-8194-4016-ABA5-3A748093C4D2}" type="parTrans" cxnId="{E6485CC3-2BF8-4D8B-A62D-2590CD78F840}">
      <dgm:prSet/>
      <dgm:spPr/>
      <dgm:t>
        <a:bodyPr/>
        <a:lstStyle/>
        <a:p>
          <a:endParaRPr lang="ru-RU"/>
        </a:p>
      </dgm:t>
    </dgm:pt>
    <dgm:pt modelId="{872F82FA-2C71-4B71-93EB-9A3BF4866CE7}" type="sibTrans" cxnId="{E6485CC3-2BF8-4D8B-A62D-2590CD78F840}">
      <dgm:prSet/>
      <dgm:spPr/>
      <dgm:t>
        <a:bodyPr/>
        <a:lstStyle/>
        <a:p>
          <a:endParaRPr lang="ru-RU"/>
        </a:p>
      </dgm:t>
    </dgm:pt>
    <dgm:pt modelId="{83D4F750-E1BE-403D-95D8-43C037E20F6B}">
      <dgm:prSet phldrT="[Текст]" custT="1"/>
      <dgm:spPr/>
      <dgm:t>
        <a:bodyPr/>
        <a:lstStyle/>
        <a:p>
          <a:r>
            <a:rPr lang="ru-RU" sz="2000" dirty="0" smtClean="0"/>
            <a:t>Любопытный</a:t>
          </a:r>
          <a:r>
            <a:rPr lang="ru-RU" sz="1600" dirty="0" smtClean="0"/>
            <a:t> </a:t>
          </a:r>
          <a:endParaRPr lang="ru-RU" sz="1600" dirty="0"/>
        </a:p>
      </dgm:t>
    </dgm:pt>
    <dgm:pt modelId="{9F791F0E-C1A2-40F4-B21D-821464AA866D}" type="parTrans" cxnId="{FBDFFD97-1042-4B4F-B888-967A7DA81D2D}">
      <dgm:prSet/>
      <dgm:spPr/>
      <dgm:t>
        <a:bodyPr/>
        <a:lstStyle/>
        <a:p>
          <a:endParaRPr lang="ru-RU"/>
        </a:p>
      </dgm:t>
    </dgm:pt>
    <dgm:pt modelId="{1B9F5607-48D5-4B91-A56C-F1A7FAA7298B}" type="sibTrans" cxnId="{FBDFFD97-1042-4B4F-B888-967A7DA81D2D}">
      <dgm:prSet/>
      <dgm:spPr/>
      <dgm:t>
        <a:bodyPr/>
        <a:lstStyle/>
        <a:p>
          <a:endParaRPr lang="ru-RU"/>
        </a:p>
      </dgm:t>
    </dgm:pt>
    <dgm:pt modelId="{6202A915-7E70-43DD-990A-91E4AD7A0C48}">
      <dgm:prSet phldrT="[Текст]" custT="1"/>
      <dgm:spPr/>
      <dgm:t>
        <a:bodyPr/>
        <a:lstStyle/>
        <a:p>
          <a:r>
            <a:rPr lang="ru-RU" sz="2000" dirty="0" smtClean="0"/>
            <a:t>Познавательный</a:t>
          </a:r>
          <a:r>
            <a:rPr lang="ru-RU" sz="1600" dirty="0" smtClean="0"/>
            <a:t> </a:t>
          </a:r>
          <a:endParaRPr lang="ru-RU" sz="1600" dirty="0"/>
        </a:p>
      </dgm:t>
    </dgm:pt>
    <dgm:pt modelId="{C5E37575-E6A5-4CCD-B2CB-7A419E642A2C}" type="parTrans" cxnId="{F5E64146-C6F1-4125-99C7-5C550D4B3E45}">
      <dgm:prSet/>
      <dgm:spPr/>
      <dgm:t>
        <a:bodyPr/>
        <a:lstStyle/>
        <a:p>
          <a:endParaRPr lang="ru-RU"/>
        </a:p>
      </dgm:t>
    </dgm:pt>
    <dgm:pt modelId="{25789A60-B618-420D-A4E6-915735CD032E}" type="sibTrans" cxnId="{F5E64146-C6F1-4125-99C7-5C550D4B3E45}">
      <dgm:prSet/>
      <dgm:spPr/>
      <dgm:t>
        <a:bodyPr/>
        <a:lstStyle/>
        <a:p>
          <a:endParaRPr lang="ru-RU"/>
        </a:p>
      </dgm:t>
    </dgm:pt>
    <dgm:pt modelId="{65E4AF3D-4983-454C-81DA-8E0F5BB47A47}">
      <dgm:prSet phldrT="[Текст]" custT="1"/>
      <dgm:spPr/>
      <dgm:t>
        <a:bodyPr/>
        <a:lstStyle/>
        <a:p>
          <a:r>
            <a:rPr lang="ru-RU" sz="2000" dirty="0" err="1" smtClean="0"/>
            <a:t>Деятельност</a:t>
          </a:r>
          <a:r>
            <a:rPr lang="ru-RU" sz="2000" dirty="0" smtClean="0"/>
            <a:t>- </a:t>
          </a:r>
          <a:r>
            <a:rPr lang="ru-RU" sz="2000" dirty="0" err="1" smtClean="0"/>
            <a:t>ный</a:t>
          </a:r>
          <a:r>
            <a:rPr lang="ru-RU" sz="1600" dirty="0" smtClean="0"/>
            <a:t> </a:t>
          </a:r>
          <a:endParaRPr lang="ru-RU" sz="1600" dirty="0"/>
        </a:p>
      </dgm:t>
    </dgm:pt>
    <dgm:pt modelId="{4213CD11-4E87-434D-A462-F8B9044B2B84}" type="parTrans" cxnId="{9192E546-A15C-45CD-BF88-26ACC4F7EE36}">
      <dgm:prSet/>
      <dgm:spPr/>
      <dgm:t>
        <a:bodyPr/>
        <a:lstStyle/>
        <a:p>
          <a:endParaRPr lang="ru-RU"/>
        </a:p>
      </dgm:t>
    </dgm:pt>
    <dgm:pt modelId="{80D4192E-6D9C-48B5-BA72-5E1DC1ADA324}" type="sibTrans" cxnId="{9192E546-A15C-45CD-BF88-26ACC4F7EE36}">
      <dgm:prSet/>
      <dgm:spPr/>
      <dgm:t>
        <a:bodyPr/>
        <a:lstStyle/>
        <a:p>
          <a:endParaRPr lang="ru-RU"/>
        </a:p>
      </dgm:t>
    </dgm:pt>
    <dgm:pt modelId="{E6848CAD-E2E0-4BA5-AF55-7AB483C4CB8B}" type="pres">
      <dgm:prSet presAssocID="{2DA8597B-A9B2-4E6B-94FA-51A7C75F85B6}" presName="Name0" presStyleCnt="0">
        <dgm:presLayoutVars>
          <dgm:chMax val="7"/>
          <dgm:resizeHandles val="exact"/>
        </dgm:presLayoutVars>
      </dgm:prSet>
      <dgm:spPr/>
    </dgm:pt>
    <dgm:pt modelId="{0A5CC605-D881-4440-A3D5-C084125836EE}" type="pres">
      <dgm:prSet presAssocID="{2DA8597B-A9B2-4E6B-94FA-51A7C75F85B6}" presName="comp1" presStyleCnt="0"/>
      <dgm:spPr/>
    </dgm:pt>
    <dgm:pt modelId="{AD57336F-5415-4A25-A4D2-AA10579C6669}" type="pres">
      <dgm:prSet presAssocID="{2DA8597B-A9B2-4E6B-94FA-51A7C75F85B6}" presName="circle1" presStyleLbl="node1" presStyleIdx="0" presStyleCnt="4" custScaleX="150000"/>
      <dgm:spPr/>
    </dgm:pt>
    <dgm:pt modelId="{49E96580-552F-4BDF-AF99-52BBC9FDC641}" type="pres">
      <dgm:prSet presAssocID="{2DA8597B-A9B2-4E6B-94FA-51A7C75F85B6}" presName="c1text" presStyleLbl="node1" presStyleIdx="0" presStyleCnt="4">
        <dgm:presLayoutVars>
          <dgm:bulletEnabled val="1"/>
        </dgm:presLayoutVars>
      </dgm:prSet>
      <dgm:spPr/>
    </dgm:pt>
    <dgm:pt modelId="{11C7F05B-8F26-482B-9E48-CFFB978D059E}" type="pres">
      <dgm:prSet presAssocID="{2DA8597B-A9B2-4E6B-94FA-51A7C75F85B6}" presName="comp2" presStyleCnt="0"/>
      <dgm:spPr/>
    </dgm:pt>
    <dgm:pt modelId="{5C8D9C64-96E5-433A-8FDF-7D85D26433B7}" type="pres">
      <dgm:prSet presAssocID="{2DA8597B-A9B2-4E6B-94FA-51A7C75F85B6}" presName="circle2" presStyleLbl="node1" presStyleIdx="1" presStyleCnt="4" custScaleX="158108"/>
      <dgm:spPr/>
    </dgm:pt>
    <dgm:pt modelId="{48FF9BEF-D3C2-4C98-A1F0-20A80A9A6112}" type="pres">
      <dgm:prSet presAssocID="{2DA8597B-A9B2-4E6B-94FA-51A7C75F85B6}" presName="c2text" presStyleLbl="node1" presStyleIdx="1" presStyleCnt="4">
        <dgm:presLayoutVars>
          <dgm:bulletEnabled val="1"/>
        </dgm:presLayoutVars>
      </dgm:prSet>
      <dgm:spPr/>
    </dgm:pt>
    <dgm:pt modelId="{1893D218-D0F7-4C1C-AC61-1E7434C07818}" type="pres">
      <dgm:prSet presAssocID="{2DA8597B-A9B2-4E6B-94FA-51A7C75F85B6}" presName="comp3" presStyleCnt="0"/>
      <dgm:spPr/>
    </dgm:pt>
    <dgm:pt modelId="{A0A47CEB-DEBC-4E8E-8B70-5A38D4915456}" type="pres">
      <dgm:prSet presAssocID="{2DA8597B-A9B2-4E6B-94FA-51A7C75F85B6}" presName="circle3" presStyleLbl="node1" presStyleIdx="2" presStyleCnt="4" custScaleX="178378"/>
      <dgm:spPr/>
    </dgm:pt>
    <dgm:pt modelId="{89E75076-B0F5-46B4-8B51-010B2E180F87}" type="pres">
      <dgm:prSet presAssocID="{2DA8597B-A9B2-4E6B-94FA-51A7C75F85B6}" presName="c3text" presStyleLbl="node1" presStyleIdx="2" presStyleCnt="4">
        <dgm:presLayoutVars>
          <dgm:bulletEnabled val="1"/>
        </dgm:presLayoutVars>
      </dgm:prSet>
      <dgm:spPr/>
    </dgm:pt>
    <dgm:pt modelId="{DDC6C36A-E3B6-47CF-B99D-C9A6D637D7FF}" type="pres">
      <dgm:prSet presAssocID="{2DA8597B-A9B2-4E6B-94FA-51A7C75F85B6}" presName="comp4" presStyleCnt="0"/>
      <dgm:spPr/>
    </dgm:pt>
    <dgm:pt modelId="{25A74E24-8FDE-47B7-BDF4-A28AC466B33A}" type="pres">
      <dgm:prSet presAssocID="{2DA8597B-A9B2-4E6B-94FA-51A7C75F85B6}" presName="circle4" presStyleLbl="node1" presStyleIdx="3" presStyleCnt="4" custScaleX="145946"/>
      <dgm:spPr/>
    </dgm:pt>
    <dgm:pt modelId="{D777D8F4-421E-453E-9251-3ACD836845B4}" type="pres">
      <dgm:prSet presAssocID="{2DA8597B-A9B2-4E6B-94FA-51A7C75F85B6}" presName="c4text" presStyleLbl="node1" presStyleIdx="3" presStyleCnt="4">
        <dgm:presLayoutVars>
          <dgm:bulletEnabled val="1"/>
        </dgm:presLayoutVars>
      </dgm:prSet>
      <dgm:spPr/>
    </dgm:pt>
  </dgm:ptLst>
  <dgm:cxnLst>
    <dgm:cxn modelId="{F5E64146-C6F1-4125-99C7-5C550D4B3E45}" srcId="{2DA8597B-A9B2-4E6B-94FA-51A7C75F85B6}" destId="{6202A915-7E70-43DD-990A-91E4AD7A0C48}" srcOrd="2" destOrd="0" parTransId="{C5E37575-E6A5-4CCD-B2CB-7A419E642A2C}" sibTransId="{25789A60-B618-420D-A4E6-915735CD032E}"/>
    <dgm:cxn modelId="{E2E69FAD-7448-4A45-886A-5AB797A7704D}" type="presOf" srcId="{6202A915-7E70-43DD-990A-91E4AD7A0C48}" destId="{A0A47CEB-DEBC-4E8E-8B70-5A38D4915456}" srcOrd="0" destOrd="0" presId="urn:microsoft.com/office/officeart/2005/8/layout/venn2"/>
    <dgm:cxn modelId="{9192E546-A15C-45CD-BF88-26ACC4F7EE36}" srcId="{2DA8597B-A9B2-4E6B-94FA-51A7C75F85B6}" destId="{65E4AF3D-4983-454C-81DA-8E0F5BB47A47}" srcOrd="3" destOrd="0" parTransId="{4213CD11-4E87-434D-A462-F8B9044B2B84}" sibTransId="{80D4192E-6D9C-48B5-BA72-5E1DC1ADA324}"/>
    <dgm:cxn modelId="{FBDFFD97-1042-4B4F-B888-967A7DA81D2D}" srcId="{2DA8597B-A9B2-4E6B-94FA-51A7C75F85B6}" destId="{83D4F750-E1BE-403D-95D8-43C037E20F6B}" srcOrd="1" destOrd="0" parTransId="{9F791F0E-C1A2-40F4-B21D-821464AA866D}" sibTransId="{1B9F5607-48D5-4B91-A56C-F1A7FAA7298B}"/>
    <dgm:cxn modelId="{769BB1FC-A4F2-4DF3-B5EB-B252ED19E091}" type="presOf" srcId="{2DA8597B-A9B2-4E6B-94FA-51A7C75F85B6}" destId="{E6848CAD-E2E0-4BA5-AF55-7AB483C4CB8B}" srcOrd="0" destOrd="0" presId="urn:microsoft.com/office/officeart/2005/8/layout/venn2"/>
    <dgm:cxn modelId="{486CF0B4-CB9D-4612-B200-EFF62E2FD9A9}" type="presOf" srcId="{83D4F750-E1BE-403D-95D8-43C037E20F6B}" destId="{5C8D9C64-96E5-433A-8FDF-7D85D26433B7}" srcOrd="0" destOrd="0" presId="urn:microsoft.com/office/officeart/2005/8/layout/venn2"/>
    <dgm:cxn modelId="{D85253CE-9268-434E-8EB3-0E01B2AE9D59}" type="presOf" srcId="{C7D7ABD7-7816-464D-B49B-CAC757455C24}" destId="{49E96580-552F-4BDF-AF99-52BBC9FDC641}" srcOrd="1" destOrd="0" presId="urn:microsoft.com/office/officeart/2005/8/layout/venn2"/>
    <dgm:cxn modelId="{E6485CC3-2BF8-4D8B-A62D-2590CD78F840}" srcId="{2DA8597B-A9B2-4E6B-94FA-51A7C75F85B6}" destId="{C7D7ABD7-7816-464D-B49B-CAC757455C24}" srcOrd="0" destOrd="0" parTransId="{45EC5E53-8194-4016-ABA5-3A748093C4D2}" sibTransId="{872F82FA-2C71-4B71-93EB-9A3BF4866CE7}"/>
    <dgm:cxn modelId="{18A98EB3-D573-4BA2-8EF2-4E95FCC1945D}" type="presOf" srcId="{65E4AF3D-4983-454C-81DA-8E0F5BB47A47}" destId="{D777D8F4-421E-453E-9251-3ACD836845B4}" srcOrd="1" destOrd="0" presId="urn:microsoft.com/office/officeart/2005/8/layout/venn2"/>
    <dgm:cxn modelId="{C5E81BAF-E2A8-4CB5-BDDF-F509AA3C9332}" type="presOf" srcId="{65E4AF3D-4983-454C-81DA-8E0F5BB47A47}" destId="{25A74E24-8FDE-47B7-BDF4-A28AC466B33A}" srcOrd="0" destOrd="0" presId="urn:microsoft.com/office/officeart/2005/8/layout/venn2"/>
    <dgm:cxn modelId="{35BA398E-7876-4146-A561-7E1E3165ECF4}" type="presOf" srcId="{C7D7ABD7-7816-464D-B49B-CAC757455C24}" destId="{AD57336F-5415-4A25-A4D2-AA10579C6669}" srcOrd="0" destOrd="0" presId="urn:microsoft.com/office/officeart/2005/8/layout/venn2"/>
    <dgm:cxn modelId="{039A64BB-A698-43E9-8B2A-C2D4D169ACEB}" type="presOf" srcId="{6202A915-7E70-43DD-990A-91E4AD7A0C48}" destId="{89E75076-B0F5-46B4-8B51-010B2E180F87}" srcOrd="1" destOrd="0" presId="urn:microsoft.com/office/officeart/2005/8/layout/venn2"/>
    <dgm:cxn modelId="{31ED771B-646D-43B1-BE2B-309E037310C6}" type="presOf" srcId="{83D4F750-E1BE-403D-95D8-43C037E20F6B}" destId="{48FF9BEF-D3C2-4C98-A1F0-20A80A9A6112}" srcOrd="1" destOrd="0" presId="urn:microsoft.com/office/officeart/2005/8/layout/venn2"/>
    <dgm:cxn modelId="{774F0197-FB2A-40BB-B93A-03AAFA484212}" type="presParOf" srcId="{E6848CAD-E2E0-4BA5-AF55-7AB483C4CB8B}" destId="{0A5CC605-D881-4440-A3D5-C084125836EE}" srcOrd="0" destOrd="0" presId="urn:microsoft.com/office/officeart/2005/8/layout/venn2"/>
    <dgm:cxn modelId="{07E0CE8F-F4A3-4B1F-A3C3-FAB9F896B11E}" type="presParOf" srcId="{0A5CC605-D881-4440-A3D5-C084125836EE}" destId="{AD57336F-5415-4A25-A4D2-AA10579C6669}" srcOrd="0" destOrd="0" presId="urn:microsoft.com/office/officeart/2005/8/layout/venn2"/>
    <dgm:cxn modelId="{84E30F87-A42E-4CF7-BE29-9A87BE15EB3C}" type="presParOf" srcId="{0A5CC605-D881-4440-A3D5-C084125836EE}" destId="{49E96580-552F-4BDF-AF99-52BBC9FDC641}" srcOrd="1" destOrd="0" presId="urn:microsoft.com/office/officeart/2005/8/layout/venn2"/>
    <dgm:cxn modelId="{4465CBEF-F8CC-4978-A8A7-37AB07CA4BF7}" type="presParOf" srcId="{E6848CAD-E2E0-4BA5-AF55-7AB483C4CB8B}" destId="{11C7F05B-8F26-482B-9E48-CFFB978D059E}" srcOrd="1" destOrd="0" presId="urn:microsoft.com/office/officeart/2005/8/layout/venn2"/>
    <dgm:cxn modelId="{79555259-B407-4A30-B382-6F22700F11F5}" type="presParOf" srcId="{11C7F05B-8F26-482B-9E48-CFFB978D059E}" destId="{5C8D9C64-96E5-433A-8FDF-7D85D26433B7}" srcOrd="0" destOrd="0" presId="urn:microsoft.com/office/officeart/2005/8/layout/venn2"/>
    <dgm:cxn modelId="{F63954F4-D824-474C-9619-49C5A589F34C}" type="presParOf" srcId="{11C7F05B-8F26-482B-9E48-CFFB978D059E}" destId="{48FF9BEF-D3C2-4C98-A1F0-20A80A9A6112}" srcOrd="1" destOrd="0" presId="urn:microsoft.com/office/officeart/2005/8/layout/venn2"/>
    <dgm:cxn modelId="{E8E706CD-8992-467D-BF99-89BD7154D2A2}" type="presParOf" srcId="{E6848CAD-E2E0-4BA5-AF55-7AB483C4CB8B}" destId="{1893D218-D0F7-4C1C-AC61-1E7434C07818}" srcOrd="2" destOrd="0" presId="urn:microsoft.com/office/officeart/2005/8/layout/venn2"/>
    <dgm:cxn modelId="{72E32140-C652-46D4-9B98-DD74D66FC89A}" type="presParOf" srcId="{1893D218-D0F7-4C1C-AC61-1E7434C07818}" destId="{A0A47CEB-DEBC-4E8E-8B70-5A38D4915456}" srcOrd="0" destOrd="0" presId="urn:microsoft.com/office/officeart/2005/8/layout/venn2"/>
    <dgm:cxn modelId="{7A5EE0B6-F683-4B3E-9936-B6F879EAF23E}" type="presParOf" srcId="{1893D218-D0F7-4C1C-AC61-1E7434C07818}" destId="{89E75076-B0F5-46B4-8B51-010B2E180F87}" srcOrd="1" destOrd="0" presId="urn:microsoft.com/office/officeart/2005/8/layout/venn2"/>
    <dgm:cxn modelId="{D9AC287C-D745-416D-863F-5523740DA30C}" type="presParOf" srcId="{E6848CAD-E2E0-4BA5-AF55-7AB483C4CB8B}" destId="{DDC6C36A-E3B6-47CF-B99D-C9A6D637D7FF}" srcOrd="3" destOrd="0" presId="urn:microsoft.com/office/officeart/2005/8/layout/venn2"/>
    <dgm:cxn modelId="{A338C41A-1CD6-42F4-8BF1-9D7CE77EE987}" type="presParOf" srcId="{DDC6C36A-E3B6-47CF-B99D-C9A6D637D7FF}" destId="{25A74E24-8FDE-47B7-BDF4-A28AC466B33A}" srcOrd="0" destOrd="0" presId="urn:microsoft.com/office/officeart/2005/8/layout/venn2"/>
    <dgm:cxn modelId="{E03682D8-1951-452E-95A0-3E375414AF3E}" type="presParOf" srcId="{DDC6C36A-E3B6-47CF-B99D-C9A6D637D7FF}" destId="{D777D8F4-421E-453E-9251-3ACD836845B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220B096-84CE-403D-BC4D-C8F2AA8E4451}" type="doc">
      <dgm:prSet loTypeId="urn:microsoft.com/office/officeart/2005/8/layout/cycle7" loCatId="cycle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C2B014F6-A366-4F92-9E3C-BB3A5F0F91A6}">
      <dgm:prSet phldrT="[Текст]"/>
      <dgm:spPr>
        <a:solidFill>
          <a:srgbClr val="E0FFD1"/>
        </a:solidFill>
      </dgm:spPr>
      <dgm:t>
        <a:bodyPr/>
        <a:lstStyle/>
        <a:p>
          <a:r>
            <a:rPr lang="ru-RU" dirty="0" smtClean="0"/>
            <a:t>Учитель </a:t>
          </a:r>
          <a:endParaRPr lang="ru-RU" dirty="0"/>
        </a:p>
      </dgm:t>
    </dgm:pt>
    <dgm:pt modelId="{24422101-303C-48B6-A943-D1CB17AD2F00}" type="parTrans" cxnId="{A253C5CB-166D-4434-A526-941D50409875}">
      <dgm:prSet/>
      <dgm:spPr/>
      <dgm:t>
        <a:bodyPr/>
        <a:lstStyle/>
        <a:p>
          <a:endParaRPr lang="ru-RU"/>
        </a:p>
      </dgm:t>
    </dgm:pt>
    <dgm:pt modelId="{089DA94D-F4D2-453F-B67D-171709F75D5B}" type="sibTrans" cxnId="{A253C5CB-166D-4434-A526-941D50409875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6C9DBC15-98D4-4404-8807-96F19098E77C}">
      <dgm:prSet phldrT="[Текст]"/>
      <dgm:spPr>
        <a:solidFill>
          <a:srgbClr val="E0FFD1"/>
        </a:solidFill>
      </dgm:spPr>
      <dgm:t>
        <a:bodyPr/>
        <a:lstStyle/>
        <a:p>
          <a:r>
            <a:rPr lang="ru-RU" dirty="0" smtClean="0"/>
            <a:t>Ученик </a:t>
          </a:r>
          <a:endParaRPr lang="ru-RU" dirty="0"/>
        </a:p>
      </dgm:t>
    </dgm:pt>
    <dgm:pt modelId="{B86E392A-85E2-43C2-9FDE-F73DC8901D84}" type="parTrans" cxnId="{0BA19892-8197-4862-AE11-1B744BBA58CC}">
      <dgm:prSet/>
      <dgm:spPr/>
      <dgm:t>
        <a:bodyPr/>
        <a:lstStyle/>
        <a:p>
          <a:endParaRPr lang="ru-RU"/>
        </a:p>
      </dgm:t>
    </dgm:pt>
    <dgm:pt modelId="{1CEFE53F-953D-4A05-9A9D-B0BF7A48B5D7}" type="sibTrans" cxnId="{0BA19892-8197-4862-AE11-1B744BBA58CC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B86A43CC-79B7-4F73-B570-81A49B5E3E1E}">
      <dgm:prSet phldrT="[Текст]"/>
      <dgm:spPr>
        <a:solidFill>
          <a:srgbClr val="E0FFD1"/>
        </a:solidFill>
      </dgm:spPr>
      <dgm:t>
        <a:bodyPr/>
        <a:lstStyle/>
        <a:p>
          <a:r>
            <a:rPr lang="ru-RU" dirty="0" smtClean="0"/>
            <a:t>Родитель </a:t>
          </a:r>
          <a:endParaRPr lang="ru-RU" dirty="0"/>
        </a:p>
      </dgm:t>
    </dgm:pt>
    <dgm:pt modelId="{CC7F16EE-6BF3-48A8-A82B-88D9DFA0D7D2}" type="parTrans" cxnId="{ECE9C45A-D76E-40C8-9845-BCC825AB1928}">
      <dgm:prSet/>
      <dgm:spPr/>
      <dgm:t>
        <a:bodyPr/>
        <a:lstStyle/>
        <a:p>
          <a:endParaRPr lang="ru-RU"/>
        </a:p>
      </dgm:t>
    </dgm:pt>
    <dgm:pt modelId="{B9577EA0-5F01-4A78-B0B8-691F65BE4F43}" type="sibTrans" cxnId="{ECE9C45A-D76E-40C8-9845-BCC825AB1928}">
      <dgm:prSet/>
      <dgm:spPr>
        <a:solidFill>
          <a:srgbClr val="00B050"/>
        </a:solidFill>
      </dgm:spPr>
      <dgm:t>
        <a:bodyPr/>
        <a:lstStyle/>
        <a:p>
          <a:endParaRPr lang="ru-RU"/>
        </a:p>
      </dgm:t>
    </dgm:pt>
    <dgm:pt modelId="{A0461B1A-5D78-4C22-895B-C212C21DCBB6}" type="pres">
      <dgm:prSet presAssocID="{5220B096-84CE-403D-BC4D-C8F2AA8E4451}" presName="Name0" presStyleCnt="0">
        <dgm:presLayoutVars>
          <dgm:dir/>
          <dgm:resizeHandles val="exact"/>
        </dgm:presLayoutVars>
      </dgm:prSet>
      <dgm:spPr/>
    </dgm:pt>
    <dgm:pt modelId="{A6797BF6-E281-4B4E-8A8D-9EE765D6AA57}" type="pres">
      <dgm:prSet presAssocID="{C2B014F6-A366-4F92-9E3C-BB3A5F0F91A6}" presName="node" presStyleLbl="node1" presStyleIdx="0" presStyleCnt="3" custScaleX="264826" custRadScaleRad="85408" custRadScaleInc="-8460">
        <dgm:presLayoutVars>
          <dgm:bulletEnabled val="1"/>
        </dgm:presLayoutVars>
      </dgm:prSet>
      <dgm:spPr/>
    </dgm:pt>
    <dgm:pt modelId="{27AC92EC-FC90-45BF-B3A3-F7BC2E6952BE}" type="pres">
      <dgm:prSet presAssocID="{089DA94D-F4D2-453F-B67D-171709F75D5B}" presName="sibTrans" presStyleLbl="sibTrans2D1" presStyleIdx="0" presStyleCnt="3"/>
      <dgm:spPr/>
    </dgm:pt>
    <dgm:pt modelId="{246E773B-6E69-4D8C-ADEC-94414188892C}" type="pres">
      <dgm:prSet presAssocID="{089DA94D-F4D2-453F-B67D-171709F75D5B}" presName="connectorText" presStyleLbl="sibTrans2D1" presStyleIdx="0" presStyleCnt="3"/>
      <dgm:spPr/>
    </dgm:pt>
    <dgm:pt modelId="{E4DBF718-BAC7-48CA-992C-D10A44D4EB68}" type="pres">
      <dgm:prSet presAssocID="{6C9DBC15-98D4-4404-8807-96F19098E77C}" presName="node" presStyleLbl="node1" presStyleIdx="1" presStyleCnt="3" custScaleX="271364" custRadScaleRad="190115" custRadScaleInc="-24602">
        <dgm:presLayoutVars>
          <dgm:bulletEnabled val="1"/>
        </dgm:presLayoutVars>
      </dgm:prSet>
      <dgm:spPr/>
    </dgm:pt>
    <dgm:pt modelId="{20AE825A-3362-46FB-BF64-2510FFAA6E72}" type="pres">
      <dgm:prSet presAssocID="{1CEFE53F-953D-4A05-9A9D-B0BF7A48B5D7}" presName="sibTrans" presStyleLbl="sibTrans2D1" presStyleIdx="1" presStyleCnt="3"/>
      <dgm:spPr/>
    </dgm:pt>
    <dgm:pt modelId="{1FCA298F-B3EF-42FC-B24B-2371F503A40B}" type="pres">
      <dgm:prSet presAssocID="{1CEFE53F-953D-4A05-9A9D-B0BF7A48B5D7}" presName="connectorText" presStyleLbl="sibTrans2D1" presStyleIdx="1" presStyleCnt="3"/>
      <dgm:spPr/>
    </dgm:pt>
    <dgm:pt modelId="{429DBFD9-5C42-428A-8ADC-9D67C558859B}" type="pres">
      <dgm:prSet presAssocID="{B86A43CC-79B7-4F73-B570-81A49B5E3E1E}" presName="node" presStyleLbl="node1" presStyleIdx="2" presStyleCnt="3" custScaleX="300201" custRadScaleRad="192843" custRadScaleInc="21101">
        <dgm:presLayoutVars>
          <dgm:bulletEnabled val="1"/>
        </dgm:presLayoutVars>
      </dgm:prSet>
      <dgm:spPr/>
    </dgm:pt>
    <dgm:pt modelId="{32BBE1F1-9E07-4FBF-A7D9-A325F30285E5}" type="pres">
      <dgm:prSet presAssocID="{B9577EA0-5F01-4A78-B0B8-691F65BE4F43}" presName="sibTrans" presStyleLbl="sibTrans2D1" presStyleIdx="2" presStyleCnt="3"/>
      <dgm:spPr/>
    </dgm:pt>
    <dgm:pt modelId="{B1978337-DF26-4211-A7EF-C317B2A2FD29}" type="pres">
      <dgm:prSet presAssocID="{B9577EA0-5F01-4A78-B0B8-691F65BE4F43}" presName="connectorText" presStyleLbl="sibTrans2D1" presStyleIdx="2" presStyleCnt="3"/>
      <dgm:spPr/>
    </dgm:pt>
  </dgm:ptLst>
  <dgm:cxnLst>
    <dgm:cxn modelId="{0BA19892-8197-4862-AE11-1B744BBA58CC}" srcId="{5220B096-84CE-403D-BC4D-C8F2AA8E4451}" destId="{6C9DBC15-98D4-4404-8807-96F19098E77C}" srcOrd="1" destOrd="0" parTransId="{B86E392A-85E2-43C2-9FDE-F73DC8901D84}" sibTransId="{1CEFE53F-953D-4A05-9A9D-B0BF7A48B5D7}"/>
    <dgm:cxn modelId="{A253C5CB-166D-4434-A526-941D50409875}" srcId="{5220B096-84CE-403D-BC4D-C8F2AA8E4451}" destId="{C2B014F6-A366-4F92-9E3C-BB3A5F0F91A6}" srcOrd="0" destOrd="0" parTransId="{24422101-303C-48B6-A943-D1CB17AD2F00}" sibTransId="{089DA94D-F4D2-453F-B67D-171709F75D5B}"/>
    <dgm:cxn modelId="{A1F9EEB1-D7F2-46C2-9E82-400F8FF3CA80}" type="presOf" srcId="{1CEFE53F-953D-4A05-9A9D-B0BF7A48B5D7}" destId="{1FCA298F-B3EF-42FC-B24B-2371F503A40B}" srcOrd="1" destOrd="0" presId="urn:microsoft.com/office/officeart/2005/8/layout/cycle7"/>
    <dgm:cxn modelId="{0483F692-6D8C-4484-BDCD-8CD266E4E5EF}" type="presOf" srcId="{1CEFE53F-953D-4A05-9A9D-B0BF7A48B5D7}" destId="{20AE825A-3362-46FB-BF64-2510FFAA6E72}" srcOrd="0" destOrd="0" presId="urn:microsoft.com/office/officeart/2005/8/layout/cycle7"/>
    <dgm:cxn modelId="{F1DF326F-A64F-4C29-A9BA-71CDAE0FD5BB}" type="presOf" srcId="{089DA94D-F4D2-453F-B67D-171709F75D5B}" destId="{246E773B-6E69-4D8C-ADEC-94414188892C}" srcOrd="1" destOrd="0" presId="urn:microsoft.com/office/officeart/2005/8/layout/cycle7"/>
    <dgm:cxn modelId="{96001D99-B814-4EE7-A8CD-409FCC353128}" type="presOf" srcId="{5220B096-84CE-403D-BC4D-C8F2AA8E4451}" destId="{A0461B1A-5D78-4C22-895B-C212C21DCBB6}" srcOrd="0" destOrd="0" presId="urn:microsoft.com/office/officeart/2005/8/layout/cycle7"/>
    <dgm:cxn modelId="{959DABE4-6757-4C79-8301-DA9658662638}" type="presOf" srcId="{B9577EA0-5F01-4A78-B0B8-691F65BE4F43}" destId="{32BBE1F1-9E07-4FBF-A7D9-A325F30285E5}" srcOrd="0" destOrd="0" presId="urn:microsoft.com/office/officeart/2005/8/layout/cycle7"/>
    <dgm:cxn modelId="{ECE9C45A-D76E-40C8-9845-BCC825AB1928}" srcId="{5220B096-84CE-403D-BC4D-C8F2AA8E4451}" destId="{B86A43CC-79B7-4F73-B570-81A49B5E3E1E}" srcOrd="2" destOrd="0" parTransId="{CC7F16EE-6BF3-48A8-A82B-88D9DFA0D7D2}" sibTransId="{B9577EA0-5F01-4A78-B0B8-691F65BE4F43}"/>
    <dgm:cxn modelId="{8D2121B9-11D0-4F08-A197-8A7B9A156E5B}" type="presOf" srcId="{6C9DBC15-98D4-4404-8807-96F19098E77C}" destId="{E4DBF718-BAC7-48CA-992C-D10A44D4EB68}" srcOrd="0" destOrd="0" presId="urn:microsoft.com/office/officeart/2005/8/layout/cycle7"/>
    <dgm:cxn modelId="{BFCEBAE1-A71E-4833-8DD8-C52477471AC3}" type="presOf" srcId="{B9577EA0-5F01-4A78-B0B8-691F65BE4F43}" destId="{B1978337-DF26-4211-A7EF-C317B2A2FD29}" srcOrd="1" destOrd="0" presId="urn:microsoft.com/office/officeart/2005/8/layout/cycle7"/>
    <dgm:cxn modelId="{96C9DB25-5464-4BC1-A888-CD1BDC9C2DCA}" type="presOf" srcId="{C2B014F6-A366-4F92-9E3C-BB3A5F0F91A6}" destId="{A6797BF6-E281-4B4E-8A8D-9EE765D6AA57}" srcOrd="0" destOrd="0" presId="urn:microsoft.com/office/officeart/2005/8/layout/cycle7"/>
    <dgm:cxn modelId="{7BCF58B9-30B0-49B8-AEBA-E0811573B1FD}" type="presOf" srcId="{089DA94D-F4D2-453F-B67D-171709F75D5B}" destId="{27AC92EC-FC90-45BF-B3A3-F7BC2E6952BE}" srcOrd="0" destOrd="0" presId="urn:microsoft.com/office/officeart/2005/8/layout/cycle7"/>
    <dgm:cxn modelId="{E89B88EB-7C9A-4ED6-98EC-B5DB99B662C4}" type="presOf" srcId="{B86A43CC-79B7-4F73-B570-81A49B5E3E1E}" destId="{429DBFD9-5C42-428A-8ADC-9D67C558859B}" srcOrd="0" destOrd="0" presId="urn:microsoft.com/office/officeart/2005/8/layout/cycle7"/>
    <dgm:cxn modelId="{44747FFC-77D8-43A2-AF9A-31E067FF10A8}" type="presParOf" srcId="{A0461B1A-5D78-4C22-895B-C212C21DCBB6}" destId="{A6797BF6-E281-4B4E-8A8D-9EE765D6AA57}" srcOrd="0" destOrd="0" presId="urn:microsoft.com/office/officeart/2005/8/layout/cycle7"/>
    <dgm:cxn modelId="{B690CD06-26CA-4BBC-93C7-E76B0A0A8E0E}" type="presParOf" srcId="{A0461B1A-5D78-4C22-895B-C212C21DCBB6}" destId="{27AC92EC-FC90-45BF-B3A3-F7BC2E6952BE}" srcOrd="1" destOrd="0" presId="urn:microsoft.com/office/officeart/2005/8/layout/cycle7"/>
    <dgm:cxn modelId="{FBB401C8-B703-4717-A173-4469A9727E17}" type="presParOf" srcId="{27AC92EC-FC90-45BF-B3A3-F7BC2E6952BE}" destId="{246E773B-6E69-4D8C-ADEC-94414188892C}" srcOrd="0" destOrd="0" presId="urn:microsoft.com/office/officeart/2005/8/layout/cycle7"/>
    <dgm:cxn modelId="{5D153B97-9CB5-49F0-AE04-1E1F25E7F93E}" type="presParOf" srcId="{A0461B1A-5D78-4C22-895B-C212C21DCBB6}" destId="{E4DBF718-BAC7-48CA-992C-D10A44D4EB68}" srcOrd="2" destOrd="0" presId="urn:microsoft.com/office/officeart/2005/8/layout/cycle7"/>
    <dgm:cxn modelId="{AA39E850-5187-49AE-B328-5F8E7183A605}" type="presParOf" srcId="{A0461B1A-5D78-4C22-895B-C212C21DCBB6}" destId="{20AE825A-3362-46FB-BF64-2510FFAA6E72}" srcOrd="3" destOrd="0" presId="urn:microsoft.com/office/officeart/2005/8/layout/cycle7"/>
    <dgm:cxn modelId="{41B8DC08-0206-4E28-9DED-4FB2109821D9}" type="presParOf" srcId="{20AE825A-3362-46FB-BF64-2510FFAA6E72}" destId="{1FCA298F-B3EF-42FC-B24B-2371F503A40B}" srcOrd="0" destOrd="0" presId="urn:microsoft.com/office/officeart/2005/8/layout/cycle7"/>
    <dgm:cxn modelId="{0F13DA3B-AB5C-4D6C-9922-29CF1B52B7BD}" type="presParOf" srcId="{A0461B1A-5D78-4C22-895B-C212C21DCBB6}" destId="{429DBFD9-5C42-428A-8ADC-9D67C558859B}" srcOrd="4" destOrd="0" presId="urn:microsoft.com/office/officeart/2005/8/layout/cycle7"/>
    <dgm:cxn modelId="{A9D2C256-33F3-49AA-BC64-B452DB8048AB}" type="presParOf" srcId="{A0461B1A-5D78-4C22-895B-C212C21DCBB6}" destId="{32BBE1F1-9E07-4FBF-A7D9-A325F30285E5}" srcOrd="5" destOrd="0" presId="urn:microsoft.com/office/officeart/2005/8/layout/cycle7"/>
    <dgm:cxn modelId="{99029C10-609D-45BA-ABC3-E4065AB81B5B}" type="presParOf" srcId="{32BBE1F1-9E07-4FBF-A7D9-A325F30285E5}" destId="{B1978337-DF26-4211-A7EF-C317B2A2FD29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AEA3A4F-799C-4CA3-B2AC-8F9EC2FD3D17}">
      <dsp:nvSpPr>
        <dsp:cNvPr id="0" name=""/>
        <dsp:cNvSpPr/>
      </dsp:nvSpPr>
      <dsp:spPr>
        <a:xfrm>
          <a:off x="1817522" y="675429"/>
          <a:ext cx="4518354" cy="4518354"/>
        </a:xfrm>
        <a:prstGeom prst="blockArc">
          <a:avLst>
            <a:gd name="adj1" fmla="val 11880000"/>
            <a:gd name="adj2" fmla="val 16200000"/>
            <a:gd name="adj3" fmla="val 4636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2000"/>
                <a:lumOff val="16342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2000"/>
                <a:lumOff val="16342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2000"/>
                <a:lumOff val="163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C11F56B-F3ED-4A10-9EDA-1D96C2922F16}">
      <dsp:nvSpPr>
        <dsp:cNvPr id="0" name=""/>
        <dsp:cNvSpPr/>
      </dsp:nvSpPr>
      <dsp:spPr>
        <a:xfrm>
          <a:off x="1817522" y="675429"/>
          <a:ext cx="4518354" cy="4518354"/>
        </a:xfrm>
        <a:prstGeom prst="blockArc">
          <a:avLst>
            <a:gd name="adj1" fmla="val 7560000"/>
            <a:gd name="adj2" fmla="val 11880000"/>
            <a:gd name="adj3" fmla="val 4636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3999"/>
                <a:lumOff val="3268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3999"/>
                <a:lumOff val="3268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3999"/>
                <a:lumOff val="326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13255D-FD7C-4D89-B63C-681F78915DA8}">
      <dsp:nvSpPr>
        <dsp:cNvPr id="0" name=""/>
        <dsp:cNvSpPr/>
      </dsp:nvSpPr>
      <dsp:spPr>
        <a:xfrm>
          <a:off x="1817522" y="675429"/>
          <a:ext cx="4518354" cy="4518354"/>
        </a:xfrm>
        <a:prstGeom prst="blockArc">
          <a:avLst>
            <a:gd name="adj1" fmla="val 3240000"/>
            <a:gd name="adj2" fmla="val 7560000"/>
            <a:gd name="adj3" fmla="val 4636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23999"/>
                <a:lumOff val="32685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23999"/>
                <a:lumOff val="32685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23999"/>
                <a:lumOff val="3268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D51DE6B-9338-474B-9D27-F4000A4CE6DE}">
      <dsp:nvSpPr>
        <dsp:cNvPr id="0" name=""/>
        <dsp:cNvSpPr/>
      </dsp:nvSpPr>
      <dsp:spPr>
        <a:xfrm>
          <a:off x="1817522" y="675429"/>
          <a:ext cx="4518354" cy="4518354"/>
        </a:xfrm>
        <a:prstGeom prst="blockArc">
          <a:avLst>
            <a:gd name="adj1" fmla="val 20520000"/>
            <a:gd name="adj2" fmla="val 3240000"/>
            <a:gd name="adj3" fmla="val 4636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-12000"/>
                <a:lumOff val="16342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-12000"/>
                <a:lumOff val="16342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-12000"/>
                <a:lumOff val="1634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56A973-3C24-4C66-B356-D6EF55E674CD}">
      <dsp:nvSpPr>
        <dsp:cNvPr id="0" name=""/>
        <dsp:cNvSpPr/>
      </dsp:nvSpPr>
      <dsp:spPr>
        <a:xfrm>
          <a:off x="1817522" y="675429"/>
          <a:ext cx="4518354" cy="4518354"/>
        </a:xfrm>
        <a:prstGeom prst="blockArc">
          <a:avLst>
            <a:gd name="adj1" fmla="val 16200000"/>
            <a:gd name="adj2" fmla="val 20520000"/>
            <a:gd name="adj3" fmla="val 4636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B64F7E-4F5E-4D93-BB0F-822915680AC5}">
      <dsp:nvSpPr>
        <dsp:cNvPr id="0" name=""/>
        <dsp:cNvSpPr/>
      </dsp:nvSpPr>
      <dsp:spPr>
        <a:xfrm>
          <a:off x="3037619" y="1895525"/>
          <a:ext cx="2078161" cy="2078161"/>
        </a:xfrm>
        <a:prstGeom prst="ellipse">
          <a:avLst/>
        </a:prstGeom>
        <a:gradFill rotWithShape="0">
          <a:gsLst>
            <a:gs pos="0">
              <a:schemeClr val="accent2">
                <a:shade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Компетенция </a:t>
          </a:r>
          <a:endParaRPr lang="ru-RU" sz="1800" kern="1200" dirty="0"/>
        </a:p>
      </dsp:txBody>
      <dsp:txXfrm>
        <a:off x="3037619" y="1895525"/>
        <a:ext cx="2078161" cy="2078161"/>
      </dsp:txXfrm>
    </dsp:sp>
    <dsp:sp modelId="{8A7C000C-1CBE-44F2-96DF-30170F4274FD}">
      <dsp:nvSpPr>
        <dsp:cNvPr id="0" name=""/>
        <dsp:cNvSpPr/>
      </dsp:nvSpPr>
      <dsp:spPr>
        <a:xfrm>
          <a:off x="3349343" y="442"/>
          <a:ext cx="1454713" cy="1454713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Искать </a:t>
          </a:r>
          <a:endParaRPr lang="ru-RU" sz="1800" kern="1200" dirty="0"/>
        </a:p>
      </dsp:txBody>
      <dsp:txXfrm>
        <a:off x="3349343" y="442"/>
        <a:ext cx="1454713" cy="1454713"/>
      </dsp:txXfrm>
    </dsp:sp>
    <dsp:sp modelId="{6D4EAB63-1BCB-4DB9-8C84-B383AD164AF3}">
      <dsp:nvSpPr>
        <dsp:cNvPr id="0" name=""/>
        <dsp:cNvSpPr/>
      </dsp:nvSpPr>
      <dsp:spPr>
        <a:xfrm>
          <a:off x="5448142" y="1525309"/>
          <a:ext cx="1454713" cy="1454713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3013"/>
                <a:lumOff val="2111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3013"/>
                <a:lumOff val="2111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3013"/>
                <a:lumOff val="211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Думать </a:t>
          </a:r>
          <a:endParaRPr lang="ru-RU" sz="1800" kern="1200" dirty="0"/>
        </a:p>
      </dsp:txBody>
      <dsp:txXfrm>
        <a:off x="5448142" y="1525309"/>
        <a:ext cx="1454713" cy="1454713"/>
      </dsp:txXfrm>
    </dsp:sp>
    <dsp:sp modelId="{BE517273-9FC4-438F-A314-29ECBD4E2612}">
      <dsp:nvSpPr>
        <dsp:cNvPr id="0" name=""/>
        <dsp:cNvSpPr/>
      </dsp:nvSpPr>
      <dsp:spPr>
        <a:xfrm>
          <a:off x="4646472" y="3992595"/>
          <a:ext cx="1454713" cy="1454713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6026"/>
                <a:lumOff val="4222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6026"/>
                <a:lumOff val="4222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6026"/>
                <a:lumOff val="422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/>
            <a:t>Сотруд</a:t>
          </a:r>
          <a:r>
            <a:rPr lang="ru-RU" sz="1800" kern="1200" dirty="0" smtClean="0"/>
            <a:t>- </a:t>
          </a:r>
          <a:r>
            <a:rPr lang="ru-RU" sz="1800" kern="1200" dirty="0" err="1" smtClean="0"/>
            <a:t>ничать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4646472" y="3992595"/>
        <a:ext cx="1454713" cy="1454713"/>
      </dsp:txXfrm>
    </dsp:sp>
    <dsp:sp modelId="{37422E01-1691-41BD-9EB1-2FC30F356CDC}">
      <dsp:nvSpPr>
        <dsp:cNvPr id="0" name=""/>
        <dsp:cNvSpPr/>
      </dsp:nvSpPr>
      <dsp:spPr>
        <a:xfrm>
          <a:off x="2052214" y="3992595"/>
          <a:ext cx="1454713" cy="1454713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26026"/>
                <a:lumOff val="42222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26026"/>
                <a:lumOff val="42222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26026"/>
                <a:lumOff val="4222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Прини</a:t>
          </a:r>
          <a:r>
            <a:rPr lang="ru-RU" sz="1600" kern="1200" dirty="0" smtClean="0"/>
            <a:t>- </a:t>
          </a:r>
          <a:r>
            <a:rPr lang="ru-RU" sz="1600" kern="1200" dirty="0" err="1" smtClean="0"/>
            <a:t>маться</a:t>
          </a:r>
          <a:r>
            <a:rPr lang="ru-RU" sz="1600" kern="1200" dirty="0" smtClean="0"/>
            <a:t> за дело </a:t>
          </a:r>
          <a:endParaRPr lang="ru-RU" sz="1600" kern="1200" dirty="0"/>
        </a:p>
      </dsp:txBody>
      <dsp:txXfrm>
        <a:off x="2052214" y="3992595"/>
        <a:ext cx="1454713" cy="1454713"/>
      </dsp:txXfrm>
    </dsp:sp>
    <dsp:sp modelId="{392229E3-5342-44E7-9D07-5B6B494111E6}">
      <dsp:nvSpPr>
        <dsp:cNvPr id="0" name=""/>
        <dsp:cNvSpPr/>
      </dsp:nvSpPr>
      <dsp:spPr>
        <a:xfrm>
          <a:off x="1250544" y="1525309"/>
          <a:ext cx="1454713" cy="1454713"/>
        </a:xfrm>
        <a:prstGeom prst="ellipse">
          <a:avLst/>
        </a:prstGeom>
        <a:gradFill rotWithShape="0">
          <a:gsLst>
            <a:gs pos="0">
              <a:schemeClr val="accent2">
                <a:shade val="50000"/>
                <a:hueOff val="0"/>
                <a:satOff val="-13013"/>
                <a:lumOff val="21111"/>
                <a:alphaOff val="0"/>
                <a:shade val="51000"/>
                <a:satMod val="130000"/>
              </a:schemeClr>
            </a:gs>
            <a:gs pos="80000">
              <a:schemeClr val="accent2">
                <a:shade val="50000"/>
                <a:hueOff val="0"/>
                <a:satOff val="-13013"/>
                <a:lumOff val="21111"/>
                <a:alphaOff val="0"/>
                <a:shade val="93000"/>
                <a:satMod val="130000"/>
              </a:schemeClr>
            </a:gs>
            <a:gs pos="100000">
              <a:schemeClr val="accent2">
                <a:shade val="50000"/>
                <a:hueOff val="0"/>
                <a:satOff val="-13013"/>
                <a:lumOff val="2111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/>
            <a:t>Адаптиро-ваться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1250544" y="1525309"/>
        <a:ext cx="1454713" cy="1454713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0B3FBA7-E8D7-4D4B-87D3-284A65294632}">
      <dsp:nvSpPr>
        <dsp:cNvPr id="0" name=""/>
        <dsp:cNvSpPr/>
      </dsp:nvSpPr>
      <dsp:spPr>
        <a:xfrm>
          <a:off x="605894" y="99"/>
          <a:ext cx="2616100" cy="156966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Ценностно-смысловые</a:t>
          </a:r>
          <a:endParaRPr lang="ru-RU" sz="1600" kern="1200" dirty="0"/>
        </a:p>
      </dsp:txBody>
      <dsp:txXfrm>
        <a:off x="605894" y="99"/>
        <a:ext cx="2616100" cy="1569660"/>
      </dsp:txXfrm>
    </dsp:sp>
    <dsp:sp modelId="{F5B549B2-1868-475B-81EA-82035C8A2952}">
      <dsp:nvSpPr>
        <dsp:cNvPr id="0" name=""/>
        <dsp:cNvSpPr/>
      </dsp:nvSpPr>
      <dsp:spPr>
        <a:xfrm>
          <a:off x="3483605" y="99"/>
          <a:ext cx="2616100" cy="156966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8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Общекультурные  и социальные</a:t>
          </a:r>
          <a:endParaRPr lang="ru-RU" sz="1600" kern="1200" dirty="0"/>
        </a:p>
      </dsp:txBody>
      <dsp:txXfrm>
        <a:off x="3483605" y="99"/>
        <a:ext cx="2616100" cy="1569660"/>
      </dsp:txXfrm>
    </dsp:sp>
    <dsp:sp modelId="{5965345F-A870-41B7-91B8-CD025541674E}">
      <dsp:nvSpPr>
        <dsp:cNvPr id="0" name=""/>
        <dsp:cNvSpPr/>
      </dsp:nvSpPr>
      <dsp:spPr>
        <a:xfrm>
          <a:off x="605894" y="1831369"/>
          <a:ext cx="2616100" cy="156966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16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Учебно-познавательные</a:t>
          </a:r>
          <a:endParaRPr lang="ru-RU" sz="1600" kern="1200" dirty="0"/>
        </a:p>
      </dsp:txBody>
      <dsp:txXfrm>
        <a:off x="605894" y="1831369"/>
        <a:ext cx="2616100" cy="1569660"/>
      </dsp:txXfrm>
    </dsp:sp>
    <dsp:sp modelId="{341CE362-C67D-4177-A6E4-FA4086644F68}">
      <dsp:nvSpPr>
        <dsp:cNvPr id="0" name=""/>
        <dsp:cNvSpPr/>
      </dsp:nvSpPr>
      <dsp:spPr>
        <a:xfrm>
          <a:off x="3483605" y="1831369"/>
          <a:ext cx="2616100" cy="156966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24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Информационные </a:t>
          </a:r>
          <a:endParaRPr lang="ru-RU" sz="1600" kern="1200" dirty="0"/>
        </a:p>
      </dsp:txBody>
      <dsp:txXfrm>
        <a:off x="3483605" y="1831369"/>
        <a:ext cx="2616100" cy="1569660"/>
      </dsp:txXfrm>
    </dsp:sp>
    <dsp:sp modelId="{59466CD0-9488-477B-8677-3F2592ACBE0D}">
      <dsp:nvSpPr>
        <dsp:cNvPr id="0" name=""/>
        <dsp:cNvSpPr/>
      </dsp:nvSpPr>
      <dsp:spPr>
        <a:xfrm>
          <a:off x="605894" y="3662640"/>
          <a:ext cx="2616100" cy="156966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32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Коммуникативные </a:t>
          </a:r>
          <a:endParaRPr lang="ru-RU" sz="1600" kern="1200" dirty="0"/>
        </a:p>
      </dsp:txBody>
      <dsp:txXfrm>
        <a:off x="605894" y="3662640"/>
        <a:ext cx="2616100" cy="1569660"/>
      </dsp:txXfrm>
    </dsp:sp>
    <dsp:sp modelId="{A181643C-93AC-40B8-8A60-6A885B831F0E}">
      <dsp:nvSpPr>
        <dsp:cNvPr id="0" name=""/>
        <dsp:cNvSpPr/>
      </dsp:nvSpPr>
      <dsp:spPr>
        <a:xfrm>
          <a:off x="3483605" y="3662640"/>
          <a:ext cx="2616100" cy="1569660"/>
        </a:xfrm>
        <a:prstGeom prst="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Личностного самосовершенствования</a:t>
          </a:r>
          <a:endParaRPr lang="ru-RU" sz="1600" kern="1200" dirty="0"/>
        </a:p>
      </dsp:txBody>
      <dsp:txXfrm>
        <a:off x="3483605" y="3662640"/>
        <a:ext cx="2616100" cy="156966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D57336F-5415-4A25-A4D2-AA10579C6669}">
      <dsp:nvSpPr>
        <dsp:cNvPr id="0" name=""/>
        <dsp:cNvSpPr/>
      </dsp:nvSpPr>
      <dsp:spPr>
        <a:xfrm>
          <a:off x="-476249" y="0"/>
          <a:ext cx="7048500" cy="4699000"/>
        </a:xfrm>
        <a:prstGeom prst="ellipse">
          <a:avLst/>
        </a:prstGeom>
        <a:solidFill>
          <a:schemeClr val="accent2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Активный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>
        <a:off x="2062619" y="234950"/>
        <a:ext cx="1970760" cy="704850"/>
      </dsp:txXfrm>
    </dsp:sp>
    <dsp:sp modelId="{5C8D9C64-96E5-433A-8FDF-7D85D26433B7}">
      <dsp:nvSpPr>
        <dsp:cNvPr id="0" name=""/>
        <dsp:cNvSpPr/>
      </dsp:nvSpPr>
      <dsp:spPr>
        <a:xfrm>
          <a:off x="76202" y="939800"/>
          <a:ext cx="5943595" cy="3759200"/>
        </a:xfrm>
        <a:prstGeom prst="ellipse">
          <a:avLst/>
        </a:prstGeom>
        <a:solidFill>
          <a:schemeClr val="accent2">
            <a:shade val="80000"/>
            <a:hueOff val="0"/>
            <a:satOff val="-9340"/>
            <a:lumOff val="1058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Любопытный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2009356" y="1165351"/>
        <a:ext cx="2077286" cy="676656"/>
      </dsp:txXfrm>
    </dsp:sp>
    <dsp:sp modelId="{A0A47CEB-DEBC-4E8E-8B70-5A38D4915456}">
      <dsp:nvSpPr>
        <dsp:cNvPr id="0" name=""/>
        <dsp:cNvSpPr/>
      </dsp:nvSpPr>
      <dsp:spPr>
        <a:xfrm>
          <a:off x="533405" y="1879599"/>
          <a:ext cx="5029189" cy="2819400"/>
        </a:xfrm>
        <a:prstGeom prst="ellipse">
          <a:avLst/>
        </a:prstGeom>
        <a:solidFill>
          <a:schemeClr val="accent2">
            <a:shade val="80000"/>
            <a:hueOff val="0"/>
            <a:satOff val="-18679"/>
            <a:lumOff val="2116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Познавательный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1876198" y="2091054"/>
        <a:ext cx="2343602" cy="634365"/>
      </dsp:txXfrm>
    </dsp:sp>
    <dsp:sp modelId="{25A74E24-8FDE-47B7-BDF4-A28AC466B33A}">
      <dsp:nvSpPr>
        <dsp:cNvPr id="0" name=""/>
        <dsp:cNvSpPr/>
      </dsp:nvSpPr>
      <dsp:spPr>
        <a:xfrm>
          <a:off x="1676399" y="2819400"/>
          <a:ext cx="2743201" cy="1879600"/>
        </a:xfrm>
        <a:prstGeom prst="ellipse">
          <a:avLst/>
        </a:prstGeom>
        <a:solidFill>
          <a:schemeClr val="accent2">
            <a:shade val="80000"/>
            <a:hueOff val="0"/>
            <a:satOff val="-28019"/>
            <a:lumOff val="31752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/>
            <a:t>Деятельност</a:t>
          </a:r>
          <a:r>
            <a:rPr lang="ru-RU" sz="2000" kern="1200" dirty="0" smtClean="0"/>
            <a:t>- </a:t>
          </a:r>
          <a:r>
            <a:rPr lang="ru-RU" sz="2000" kern="1200" dirty="0" err="1" smtClean="0"/>
            <a:t>ный</a:t>
          </a:r>
          <a:r>
            <a:rPr lang="ru-RU" sz="1600" kern="1200" dirty="0" smtClean="0"/>
            <a:t> </a:t>
          </a:r>
          <a:endParaRPr lang="ru-RU" sz="1600" kern="1200" dirty="0"/>
        </a:p>
      </dsp:txBody>
      <dsp:txXfrm>
        <a:off x="2078131" y="3289300"/>
        <a:ext cx="1939736" cy="93980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6797BF6-E281-4B4E-8A8D-9EE765D6AA57}">
      <dsp:nvSpPr>
        <dsp:cNvPr id="0" name=""/>
        <dsp:cNvSpPr/>
      </dsp:nvSpPr>
      <dsp:spPr>
        <a:xfrm>
          <a:off x="1981200" y="152398"/>
          <a:ext cx="2819399" cy="532311"/>
        </a:xfrm>
        <a:prstGeom prst="roundRect">
          <a:avLst>
            <a:gd name="adj" fmla="val 10000"/>
          </a:avLst>
        </a:prstGeom>
        <a:solidFill>
          <a:srgbClr val="E0FFD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Учитель </a:t>
          </a:r>
          <a:endParaRPr lang="ru-RU" sz="2400" kern="1200" dirty="0"/>
        </a:p>
      </dsp:txBody>
      <dsp:txXfrm>
        <a:off x="1981200" y="152398"/>
        <a:ext cx="2819399" cy="532311"/>
      </dsp:txXfrm>
    </dsp:sp>
    <dsp:sp modelId="{27AC92EC-FC90-45BF-B3A3-F7BC2E6952BE}">
      <dsp:nvSpPr>
        <dsp:cNvPr id="0" name=""/>
        <dsp:cNvSpPr/>
      </dsp:nvSpPr>
      <dsp:spPr>
        <a:xfrm rot="2115806">
          <a:off x="4084726" y="1011199"/>
          <a:ext cx="552151" cy="186309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2115806">
        <a:off x="4084726" y="1011199"/>
        <a:ext cx="552151" cy="186309"/>
      </dsp:txXfrm>
    </dsp:sp>
    <dsp:sp modelId="{E4DBF718-BAC7-48CA-992C-D10A44D4EB68}">
      <dsp:nvSpPr>
        <dsp:cNvPr id="0" name=""/>
        <dsp:cNvSpPr/>
      </dsp:nvSpPr>
      <dsp:spPr>
        <a:xfrm>
          <a:off x="3886200" y="1523997"/>
          <a:ext cx="2889004" cy="532311"/>
        </a:xfrm>
        <a:prstGeom prst="roundRect">
          <a:avLst>
            <a:gd name="adj" fmla="val 10000"/>
          </a:avLst>
        </a:prstGeom>
        <a:solidFill>
          <a:srgbClr val="E0FFD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Ученик </a:t>
          </a:r>
          <a:endParaRPr lang="ru-RU" sz="2400" kern="1200" dirty="0"/>
        </a:p>
      </dsp:txBody>
      <dsp:txXfrm>
        <a:off x="3886200" y="1523997"/>
        <a:ext cx="2889004" cy="532311"/>
      </dsp:txXfrm>
    </dsp:sp>
    <dsp:sp modelId="{20AE825A-3362-46FB-BF64-2510FFAA6E72}">
      <dsp:nvSpPr>
        <dsp:cNvPr id="0" name=""/>
        <dsp:cNvSpPr/>
      </dsp:nvSpPr>
      <dsp:spPr>
        <a:xfrm rot="10798995">
          <a:off x="3265030" y="1697521"/>
          <a:ext cx="552151" cy="186309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0798995">
        <a:off x="3265030" y="1697521"/>
        <a:ext cx="552151" cy="186309"/>
      </dsp:txXfrm>
    </dsp:sp>
    <dsp:sp modelId="{429DBFD9-5C42-428A-8ADC-9D67C558859B}">
      <dsp:nvSpPr>
        <dsp:cNvPr id="0" name=""/>
        <dsp:cNvSpPr/>
      </dsp:nvSpPr>
      <dsp:spPr>
        <a:xfrm>
          <a:off x="1" y="1525088"/>
          <a:ext cx="3196010" cy="532311"/>
        </a:xfrm>
        <a:prstGeom prst="roundRect">
          <a:avLst>
            <a:gd name="adj" fmla="val 10000"/>
          </a:avLst>
        </a:prstGeom>
        <a:solidFill>
          <a:srgbClr val="E0FFD1"/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Родитель </a:t>
          </a:r>
          <a:endParaRPr lang="ru-RU" sz="2400" kern="1200" dirty="0"/>
        </a:p>
      </dsp:txBody>
      <dsp:txXfrm>
        <a:off x="1" y="1525088"/>
        <a:ext cx="3196010" cy="532311"/>
      </dsp:txXfrm>
    </dsp:sp>
    <dsp:sp modelId="{32BBE1F1-9E07-4FBF-A7D9-A325F30285E5}">
      <dsp:nvSpPr>
        <dsp:cNvPr id="0" name=""/>
        <dsp:cNvSpPr/>
      </dsp:nvSpPr>
      <dsp:spPr>
        <a:xfrm rot="19353679">
          <a:off x="2218377" y="1011744"/>
          <a:ext cx="552151" cy="186309"/>
        </a:xfrm>
        <a:prstGeom prst="leftRightArrow">
          <a:avLst>
            <a:gd name="adj1" fmla="val 60000"/>
            <a:gd name="adj2" fmla="val 50000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800" kern="1200"/>
        </a:p>
      </dsp:txBody>
      <dsp:txXfrm rot="19353679">
        <a:off x="2218377" y="1011744"/>
        <a:ext cx="552151" cy="186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9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9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D1FB193-A89E-4CFE-AF93-D86979A7A2F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8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2089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8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08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/>
          </a:p>
        </p:txBody>
      </p:sp>
      <p:sp>
        <p:nvSpPr>
          <p:cNvPr id="208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A1DBD52-3BB6-4830-8981-90ADDBC6F62D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470025"/>
          </a:xfrm>
        </p:spPr>
        <p:txBody>
          <a:bodyPr/>
          <a:lstStyle>
            <a:lvl1pPr>
              <a:defRPr sz="6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70175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3317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178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317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4CEAC8A-7BEB-4B6B-9BD5-D5E53FB540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0BC54-0EB2-49C8-A886-EA0C5C7758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6670D5-6D9A-4377-AF5A-DF1CC590ED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90D75-4D44-41EE-AF79-B1BA8ECB42D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8FDC8-80D1-4901-A105-FFCE690F24A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62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AC9F1A-F1C2-4DA7-924A-8F6859F7484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195D0-A2C3-476E-9EDC-A5491EE9AE1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92A86-7318-48C6-93A4-7C1902F2291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606190-8D07-4270-AEB6-05FDEA5B61A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B779D8-1978-4AFF-AE10-6C7744D464C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2D459-B87E-4758-A682-F9CEE3E6236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462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E7428FE-6F1A-494B-A64C-AAD5EE63C40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5400">
          <a:solidFill>
            <a:schemeClr val="tx2"/>
          </a:solidFill>
          <a:latin typeface="Majestic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150000"/>
        <a:buBlip>
          <a:blip r:embed="rId14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7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8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11.jpe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730375"/>
            <a:ext cx="9144000" cy="1470025"/>
          </a:xfrm>
        </p:spPr>
        <p:txBody>
          <a:bodyPr/>
          <a:lstStyle/>
          <a:p>
            <a:r>
              <a:rPr lang="ru-RU" sz="6000" b="1" dirty="0" smtClean="0">
                <a:solidFill>
                  <a:srgbClr val="006600"/>
                </a:solidFill>
              </a:rPr>
              <a:t>Личностная компетентность школьника и методы ее оценивания.</a:t>
            </a:r>
            <a:endParaRPr lang="ru-RU" sz="6000" b="1" dirty="0">
              <a:solidFill>
                <a:srgbClr val="006600"/>
              </a:solidFill>
            </a:endParaRPr>
          </a:p>
        </p:txBody>
      </p:sp>
      <p:sp>
        <p:nvSpPr>
          <p:cNvPr id="334851" name="Rectangle 3"/>
          <p:cNvSpPr>
            <a:spLocks noChangeArrowheads="1"/>
          </p:cNvSpPr>
          <p:nvPr/>
        </p:nvSpPr>
        <p:spPr bwMode="auto">
          <a:xfrm>
            <a:off x="3810000" y="3505200"/>
            <a:ext cx="5105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SzPct val="150000"/>
            </a:pPr>
            <a:r>
              <a:rPr lang="ru-RU" dirty="0" smtClean="0"/>
              <a:t>Подготовила:  учитель начальных классов </a:t>
            </a:r>
          </a:p>
          <a:p>
            <a:pPr algn="r">
              <a:spcBef>
                <a:spcPct val="20000"/>
              </a:spcBef>
              <a:buSzPct val="150000"/>
            </a:pPr>
            <a:r>
              <a:rPr lang="ru-RU" dirty="0" smtClean="0"/>
              <a:t>Саранцева Татьяна Николаевна</a:t>
            </a:r>
            <a:endParaRPr lang="ru-RU" sz="3200" dirty="0"/>
          </a:p>
        </p:txBody>
      </p:sp>
      <p:sp>
        <p:nvSpPr>
          <p:cNvPr id="334852" name="Rectangle 4"/>
          <p:cNvSpPr>
            <a:spLocks noChangeArrowheads="1"/>
          </p:cNvSpPr>
          <p:nvPr/>
        </p:nvSpPr>
        <p:spPr bwMode="auto">
          <a:xfrm>
            <a:off x="0" y="212725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chemeClr val="tx2"/>
                </a:solidFill>
              </a:rPr>
              <a:t>Муниципальное общеобразовательное учреждение «Гимназия» г.Бронницы</a:t>
            </a:r>
            <a:endParaRPr lang="ru-RU" b="1" dirty="0">
              <a:solidFill>
                <a:schemeClr val="tx2"/>
              </a:solidFill>
            </a:endParaRPr>
          </a:p>
          <a:p>
            <a:pPr algn="ctr"/>
            <a:r>
              <a:rPr lang="ru-RU" b="1" dirty="0">
                <a:solidFill>
                  <a:schemeClr val="tx2"/>
                </a:solidFill>
              </a:rPr>
              <a:t> </a:t>
            </a:r>
            <a:r>
              <a:rPr lang="en-US" b="1" dirty="0">
                <a:solidFill>
                  <a:schemeClr val="tx2"/>
                </a:solidFill>
              </a:rPr>
              <a:t/>
            </a:r>
            <a:br>
              <a:rPr lang="en-US" b="1" dirty="0">
                <a:solidFill>
                  <a:schemeClr val="tx2"/>
                </a:solidFill>
              </a:rPr>
            </a:b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334853" name="Picture 5" descr="70578130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BFFFC"/>
              </a:clrFrom>
              <a:clrTo>
                <a:srgbClr val="FBFF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09600"/>
            <a:ext cx="762000" cy="6731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086600" y="6248400"/>
            <a:ext cx="2209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Mistral" pitchFamily="66" charset="0"/>
              </a:rPr>
              <a:t>23 марта 2015г.</a:t>
            </a:r>
            <a:endParaRPr lang="ru-RU" dirty="0">
              <a:latin typeface="Mistral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600" y="2819400"/>
            <a:ext cx="8153400" cy="1524000"/>
          </a:xfrm>
        </p:spPr>
        <p:txBody>
          <a:bodyPr/>
          <a:lstStyle/>
          <a:p>
            <a:r>
              <a:rPr lang="ru-RU" sz="2400" dirty="0" smtClean="0"/>
              <a:t>Расширить круг общения детей с миром взрослых</a:t>
            </a:r>
            <a:endParaRPr lang="ru-RU" sz="2400" dirty="0"/>
          </a:p>
          <a:p>
            <a:r>
              <a:rPr lang="ru-RU" sz="2400" dirty="0" smtClean="0"/>
              <a:t>Значимость образования в жизни</a:t>
            </a:r>
          </a:p>
          <a:p>
            <a:r>
              <a:rPr lang="ru-RU" sz="2400" dirty="0" smtClean="0"/>
              <a:t>Овладевать знаниями</a:t>
            </a:r>
            <a:endParaRPr lang="ru-RU" sz="2400" dirty="0"/>
          </a:p>
          <a:p>
            <a:endParaRPr lang="ru-RU" sz="2800" dirty="0"/>
          </a:p>
        </p:txBody>
      </p:sp>
      <p:graphicFrame>
        <p:nvGraphicFramePr>
          <p:cNvPr id="5" name="Схема 4"/>
          <p:cNvGraphicFramePr/>
          <p:nvPr/>
        </p:nvGraphicFramePr>
        <p:xfrm>
          <a:off x="1295400" y="457200"/>
          <a:ext cx="6781800" cy="2057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218" name="Picture 2" descr="Учитель-ученик-родители: взаимоотношения / школа учитель-ученик-родитель - на бэби.ру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4495800"/>
            <a:ext cx="2724150" cy="18145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752600"/>
            <a:ext cx="4457700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429000"/>
            <a:ext cx="4429125" cy="319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/>
              <a:t>Проверка техники чтения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/>
              <a:t>Проверка техники чтения</a:t>
            </a:r>
            <a:endParaRPr lang="ru-RU" sz="4800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2836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2813186"/>
            <a:ext cx="5562600" cy="38198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066800"/>
            <a:ext cx="7710488" cy="4942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838200"/>
            <a:ext cx="8582025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473392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410200"/>
            <a:ext cx="382905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057400"/>
            <a:ext cx="2905125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25962"/>
          </a:xfrm>
        </p:spPr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 l="3004" r="2575" b="33583"/>
          <a:stretch>
            <a:fillRect/>
          </a:stretch>
        </p:blipFill>
        <p:spPr bwMode="auto">
          <a:xfrm>
            <a:off x="304800" y="11430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600200"/>
            <a:ext cx="8229600" cy="1143000"/>
          </a:xfrm>
        </p:spPr>
        <p:txBody>
          <a:bodyPr/>
          <a:lstStyle/>
          <a:p>
            <a:r>
              <a:rPr lang="ru-RU" sz="6600" b="1" dirty="0" smtClean="0">
                <a:solidFill>
                  <a:srgbClr val="006600"/>
                </a:solidFill>
              </a:rPr>
              <a:t>Благодарю за внимание!</a:t>
            </a:r>
            <a:endParaRPr lang="ru-RU" sz="6600" b="1" dirty="0">
              <a:solidFill>
                <a:srgbClr val="006600"/>
              </a:solidFill>
            </a:endParaRPr>
          </a:p>
        </p:txBody>
      </p:sp>
      <p:pic>
        <p:nvPicPr>
          <p:cNvPr id="30722" name="Picture 2" descr="C:\Users\Татьяна\Desktop\2323_skolarac-dreamstime_7781987_if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3124200"/>
            <a:ext cx="2847975" cy="29926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840"/>
                            </p:stCondLst>
                            <p:childTnLst>
                              <p:par>
                                <p:cTn id="1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Цель  и задачи педагогической деятельности: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Цель: создание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условий для формирования и  развития ключевых и предметных компетентностей младших школьников средствами современного урока и внеурочной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обеспечение ресурсной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базы; 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использование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современных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педагогических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технологий;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создание системы урочной и внеурочной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деятельности;</a:t>
            </a:r>
          </a:p>
          <a:p>
            <a:pPr lvl="1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осуществление мониторинга развития компетентной личности младших школьников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Rectangle 10"/>
          <p:cNvSpPr>
            <a:spLocks noGrp="1" noChangeArrowheads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ru-RU" sz="4400" b="1" dirty="0" smtClean="0">
                <a:solidFill>
                  <a:srgbClr val="006600"/>
                </a:solidFill>
              </a:rPr>
              <a:t>Критерии при выборе образовательных технологий:</a:t>
            </a:r>
            <a:endParaRPr lang="ru-RU" sz="4400" b="1" dirty="0">
              <a:solidFill>
                <a:srgbClr val="006600"/>
              </a:solidFill>
            </a:endParaRPr>
          </a:p>
        </p:txBody>
      </p:sp>
      <p:sp>
        <p:nvSpPr>
          <p:cNvPr id="102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04800" y="1447800"/>
            <a:ext cx="8610600" cy="3200400"/>
          </a:xfrm>
        </p:spPr>
        <p:txBody>
          <a:bodyPr/>
          <a:lstStyle/>
          <a:p>
            <a:pPr lvl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Организация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групповых видов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</a:p>
          <a:p>
            <a:pPr lvl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Опора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проблемные ситуации реальной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жизни,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дискуссий, обсуждение и принятие решений.</a:t>
            </a:r>
          </a:p>
          <a:p>
            <a:pPr lvl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Опора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применение знаний из различных областей при решении проблем.</a:t>
            </a:r>
          </a:p>
          <a:p>
            <a:pPr lvl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Организация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поисковой и исследовательской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деятельности.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Создание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условий для самооценки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взаимооценки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1447800"/>
            <a:ext cx="6400800" cy="838200"/>
          </a:xfrm>
        </p:spPr>
        <p:txBody>
          <a:bodyPr/>
          <a:lstStyle/>
          <a:p>
            <a:pPr algn="l"/>
            <a:r>
              <a:rPr lang="ru-RU" sz="2800" dirty="0" smtClean="0"/>
              <a:t>-это </a:t>
            </a:r>
            <a:r>
              <a:rPr lang="ru-RU" sz="2800" dirty="0" smtClean="0"/>
              <a:t>сумма знаний и умений. </a:t>
            </a:r>
            <a:endParaRPr lang="ru-RU" sz="2800" dirty="0"/>
          </a:p>
        </p:txBody>
      </p:sp>
      <p:sp>
        <p:nvSpPr>
          <p:cNvPr id="4" name="Rectangle 10"/>
          <p:cNvSpPr txBox="1">
            <a:spLocks noChangeArrowheads="1"/>
          </p:cNvSpPr>
          <p:nvPr/>
        </p:nvSpPr>
        <p:spPr bwMode="auto">
          <a:xfrm>
            <a:off x="533400" y="990600"/>
            <a:ext cx="3962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Компетентность</a:t>
            </a: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7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10"/>
          <p:cNvSpPr txBox="1">
            <a:spLocks noChangeArrowheads="1"/>
          </p:cNvSpPr>
          <p:nvPr/>
        </p:nvSpPr>
        <p:spPr bwMode="auto">
          <a:xfrm>
            <a:off x="533400" y="2286000"/>
            <a:ext cx="39624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Компетенция </a:t>
            </a:r>
            <a:r>
              <a:rPr kumimoji="0" lang="ru-RU" sz="72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ru-RU" sz="7200" b="0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11"/>
          <p:cNvSpPr txBox="1">
            <a:spLocks noChangeArrowheads="1"/>
          </p:cNvSpPr>
          <p:nvPr/>
        </p:nvSpPr>
        <p:spPr bwMode="auto">
          <a:xfrm>
            <a:off x="3352800" y="2743200"/>
            <a:ext cx="6400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-это общая способность. 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4800" y="3657600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Компетенция является результатом образования в широком смысле слова.</a:t>
            </a:r>
            <a:endParaRPr lang="ru-RU" sz="28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8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1" grpId="0" build="p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/>
              <a:t>Компетенция </a:t>
            </a:r>
            <a:endParaRPr lang="ru-RU" sz="4800" dirty="0"/>
          </a:p>
        </p:txBody>
      </p:sp>
      <p:sp>
        <p:nvSpPr>
          <p:cNvPr id="3297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1"/>
            <a:ext cx="8153400" cy="761999"/>
          </a:xfrm>
        </p:spPr>
        <p:txBody>
          <a:bodyPr/>
          <a:lstStyle/>
          <a:p>
            <a:r>
              <a:rPr lang="ru-RU" sz="2800" dirty="0" smtClean="0"/>
              <a:t>позволяет решать целый класс </a:t>
            </a:r>
            <a:r>
              <a:rPr lang="ru-RU" sz="2800" dirty="0" smtClean="0"/>
              <a:t>задач.</a:t>
            </a:r>
            <a:endParaRPr lang="ru-RU" sz="28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533400" y="2209800"/>
            <a:ext cx="8153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Blip>
                <a:blip r:embed="rId3"/>
              </a:buBlip>
              <a:tabLst/>
              <a:defRPr/>
            </a:pPr>
            <a:r>
              <a:rPr lang="ru-RU" sz="2800" kern="0" dirty="0" smtClean="0">
                <a:latin typeface="+mn-lt"/>
              </a:rPr>
              <a:t>о</a:t>
            </a: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сознана.</a:t>
            </a: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533400" y="2895600"/>
            <a:ext cx="8153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SzPct val="150000"/>
              <a:buBlip>
                <a:blip r:embed="rId3"/>
              </a:buBlip>
            </a:pPr>
            <a:r>
              <a:rPr lang="ru-RU" sz="2800" kern="0" dirty="0" smtClean="0">
                <a:latin typeface="+mn-lt"/>
              </a:rPr>
              <a:t> </a:t>
            </a:r>
            <a:r>
              <a:rPr lang="ru-RU" sz="2800" dirty="0" smtClean="0"/>
              <a:t>совершенствуется по </a:t>
            </a:r>
            <a:r>
              <a:rPr lang="ru-RU" sz="2800" dirty="0" smtClean="0"/>
              <a:t>пути интеграции с другими компетенциями.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Blip>
                <a:blip r:embed="rId3"/>
              </a:buBlip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533400" y="3962400"/>
            <a:ext cx="8153400" cy="761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SzPct val="150000"/>
              <a:buBlip>
                <a:blip r:embed="rId3"/>
              </a:buBlip>
            </a:pPr>
            <a:r>
              <a:rPr lang="ru-RU" sz="2800" kern="0" dirty="0" smtClean="0">
                <a:latin typeface="+mn-lt"/>
              </a:rPr>
              <a:t> </a:t>
            </a:r>
            <a:r>
              <a:rPr lang="ru-RU" sz="2800" dirty="0" smtClean="0"/>
              <a:t>существует в форме деятельности</a:t>
            </a:r>
            <a:r>
              <a:rPr lang="ru-RU" sz="2800" dirty="0" smtClean="0"/>
              <a:t>.</a:t>
            </a:r>
            <a:endParaRPr lang="ru-RU" sz="2800" dirty="0" smtClean="0"/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Pct val="150000"/>
              <a:buFontTx/>
              <a:buBlip>
                <a:blip r:embed="rId3"/>
              </a:buBlip>
              <a:tabLst/>
              <a:defRPr/>
            </a:pPr>
            <a:endParaRPr kumimoji="0" lang="ru-RU" sz="2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195" name="Picture 3" descr="https://dogterom.files.wordpress.com/2010/12/neuro-onderzoe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304800" y="4953000"/>
            <a:ext cx="1675190" cy="1676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97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9733" grpId="0" build="p"/>
      <p:bldP spid="4" grpId="0"/>
      <p:bldP spid="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Ключевые слова: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457200" y="1066800"/>
          <a:ext cx="8153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2" descr="C:\Users\Татьяна\Desktop\umnitc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04799" y="4724400"/>
            <a:ext cx="1182687" cy="1920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Группы ключевых компетенций:</a:t>
            </a:r>
            <a:endParaRPr lang="ru-RU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52600" y="1066800"/>
          <a:ext cx="6705600" cy="523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2771" name="Picture 3" descr="C:\Users\Татьяна\Desktop\20100130175858!Портфолио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724" y="5562600"/>
            <a:ext cx="1976019" cy="109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006600"/>
                </a:solidFill>
              </a:rPr>
              <a:t>Младший школьник.</a:t>
            </a:r>
            <a:endParaRPr lang="ru-RU" b="1" dirty="0">
              <a:solidFill>
                <a:srgbClr val="006600"/>
              </a:solidFill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524000" y="1397000"/>
          <a:ext cx="60960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1746" name="Picture 2" descr="C:\Users\Татьяна\Desktop\фото школа\IMG_7485.JPG"/>
          <p:cNvPicPr>
            <a:picLocks noChangeAspect="1" noChangeArrowheads="1"/>
          </p:cNvPicPr>
          <p:nvPr/>
        </p:nvPicPr>
        <p:blipFill>
          <a:blip r:embed="rId7" cstate="print"/>
          <a:srcRect l="5000" t="9005" r="12089" b="10000"/>
          <a:stretch>
            <a:fillRect/>
          </a:stretch>
        </p:blipFill>
        <p:spPr bwMode="auto">
          <a:xfrm rot="20762012">
            <a:off x="415285" y="5020405"/>
            <a:ext cx="2001014" cy="14660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7" name="Picture 3" descr="C:\Users\Татьяна\Desktop\фото школа\IMG_7776.JPG"/>
          <p:cNvPicPr>
            <a:picLocks noChangeAspect="1" noChangeArrowheads="1"/>
          </p:cNvPicPr>
          <p:nvPr/>
        </p:nvPicPr>
        <p:blipFill>
          <a:blip r:embed="rId8" cstate="print"/>
          <a:srcRect t="9061"/>
          <a:stretch>
            <a:fillRect/>
          </a:stretch>
        </p:blipFill>
        <p:spPr bwMode="auto">
          <a:xfrm rot="1195464">
            <a:off x="6664173" y="4998266"/>
            <a:ext cx="2235200" cy="1524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8" name="Picture 4" descr="C:\Users\Татьяна\Desktop\фото школа\IMG_7791.JPG"/>
          <p:cNvPicPr>
            <a:picLocks noChangeAspect="1" noChangeArrowheads="1"/>
          </p:cNvPicPr>
          <p:nvPr/>
        </p:nvPicPr>
        <p:blipFill>
          <a:blip r:embed="rId9" cstate="print"/>
          <a:srcRect t="27586"/>
          <a:stretch>
            <a:fillRect/>
          </a:stretch>
        </p:blipFill>
        <p:spPr bwMode="auto">
          <a:xfrm rot="19990281">
            <a:off x="532898" y="1424676"/>
            <a:ext cx="2209800" cy="1200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1749" name="Picture 5" descr="C:\Users\Татьяна\Desktop\фото школа\IMG_9001.JPG"/>
          <p:cNvPicPr>
            <a:picLocks noChangeAspect="1" noChangeArrowheads="1"/>
          </p:cNvPicPr>
          <p:nvPr/>
        </p:nvPicPr>
        <p:blipFill>
          <a:blip r:embed="rId10" cstate="print"/>
          <a:srcRect t="3200" b="26400"/>
          <a:stretch>
            <a:fillRect/>
          </a:stretch>
        </p:blipFill>
        <p:spPr bwMode="auto">
          <a:xfrm rot="1748725">
            <a:off x="6023680" y="1501554"/>
            <a:ext cx="2394384" cy="126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620000" cy="1143000"/>
          </a:xfrm>
        </p:spPr>
        <p:txBody>
          <a:bodyPr/>
          <a:lstStyle/>
          <a:p>
            <a:r>
              <a:rPr lang="ru-RU" sz="4000" b="1" dirty="0" smtClean="0">
                <a:solidFill>
                  <a:srgbClr val="006600"/>
                </a:solidFill>
              </a:rPr>
              <a:t>Методы оценки личностной компетентности обучающихся</a:t>
            </a:r>
            <a:endParaRPr lang="ru-RU" sz="4000" b="1" dirty="0">
              <a:solidFill>
                <a:srgbClr val="006600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228600" y="1676400"/>
          <a:ext cx="8686800" cy="4572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4343400"/>
                <a:gridCol w="4343400"/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Структурные</a:t>
                      </a:r>
                      <a:r>
                        <a:rPr lang="ru-RU" baseline="0" dirty="0" smtClean="0"/>
                        <a:t> компоненты личностной компетенции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1-4 классы</a:t>
                      </a:r>
                      <a:endParaRPr lang="ru-RU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ru-RU" dirty="0" smtClean="0"/>
                        <a:t>Индивидуально - психологический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/>
                        <a:t>Психодиагностический метод.</a:t>
                      </a:r>
                    </a:p>
                    <a:p>
                      <a:r>
                        <a:rPr lang="ru-RU" sz="1800" kern="1200" baseline="0" dirty="0" smtClean="0"/>
                        <a:t>Психологическая диагностика личностных особенностей и состояний. </a:t>
                      </a:r>
                    </a:p>
                    <a:p>
                      <a:r>
                        <a:rPr lang="ru-RU" sz="1800" kern="1200" baseline="0" dirty="0" smtClean="0"/>
                        <a:t>Методики «Несуществующее</a:t>
                      </a:r>
                    </a:p>
                    <a:p>
                      <a:r>
                        <a:rPr lang="ru-RU" sz="1800" kern="1200" baseline="0" dirty="0" smtClean="0"/>
                        <a:t>животное», «Лесенка»</a:t>
                      </a:r>
                      <a:endParaRPr lang="ru-RU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Мотвационно</a:t>
                      </a:r>
                      <a:r>
                        <a:rPr lang="ru-RU" baseline="0" dirty="0" smtClean="0"/>
                        <a:t> - </a:t>
                      </a:r>
                      <a:r>
                        <a:rPr lang="ru-RU" dirty="0" smtClean="0"/>
                        <a:t>ценностный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/>
                        <a:t>Психодиагностический метод. Методики Т. </a:t>
                      </a:r>
                      <a:r>
                        <a:rPr lang="ru-RU" sz="1800" kern="1200" baseline="0" dirty="0" err="1" smtClean="0"/>
                        <a:t>Нежновой</a:t>
                      </a:r>
                      <a:r>
                        <a:rPr lang="ru-RU" sz="1800" kern="1200" baseline="0" dirty="0" smtClean="0"/>
                        <a:t>, Н. </a:t>
                      </a:r>
                      <a:r>
                        <a:rPr lang="ru-RU" sz="1800" kern="1200" baseline="0" dirty="0" err="1" smtClean="0"/>
                        <a:t>Лускановой</a:t>
                      </a:r>
                      <a:r>
                        <a:rPr lang="ru-RU" sz="1800" kern="1200" baseline="0" dirty="0" smtClean="0"/>
                        <a:t>.</a:t>
                      </a:r>
                      <a:endParaRPr lang="ru-RU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Деятельностный</a:t>
                      </a:r>
                      <a:r>
                        <a:rPr lang="ru-RU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/>
                        <a:t>Метод экспертных оценок.</a:t>
                      </a:r>
                    </a:p>
                    <a:p>
                      <a:r>
                        <a:rPr lang="ru-RU" sz="1800" kern="1200" baseline="0" dirty="0" smtClean="0"/>
                        <a:t>Анализ успеваемости.</a:t>
                      </a:r>
                      <a:endParaRPr lang="ru-RU" dirty="0"/>
                    </a:p>
                  </a:txBody>
                  <a:tcPr/>
                </a:tc>
              </a:tr>
              <a:tr h="594360">
                <a:tc>
                  <a:txBody>
                    <a:bodyPr/>
                    <a:lstStyle/>
                    <a:p>
                      <a:r>
                        <a:rPr lang="ru-RU" dirty="0" smtClean="0"/>
                        <a:t>Коммуникативный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baseline="0" dirty="0" smtClean="0"/>
                        <a:t>Наблюдение за поведением детей. Метод экспертных оценок. Психодиагностический метод.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Majestic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2169</TotalTime>
  <Words>276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Majestic</vt:lpstr>
      <vt:lpstr>Mistral</vt:lpstr>
      <vt:lpstr>Times New Roman</vt:lpstr>
      <vt:lpstr>Оформление по умолчанию</vt:lpstr>
      <vt:lpstr>Личностная компетентность школьника и методы ее оценивания.</vt:lpstr>
      <vt:lpstr>Цель  и задачи педагогической деятельности:</vt:lpstr>
      <vt:lpstr>Критерии при выборе образовательных технологий:</vt:lpstr>
      <vt:lpstr>Слайд 4</vt:lpstr>
      <vt:lpstr>Компетенция </vt:lpstr>
      <vt:lpstr>Ключевые слова:</vt:lpstr>
      <vt:lpstr>Группы ключевых компетенций:</vt:lpstr>
      <vt:lpstr>Младший школьник.</vt:lpstr>
      <vt:lpstr>Методы оценки личностной компетентности обучающихся</vt:lpstr>
      <vt:lpstr>Слайд 10</vt:lpstr>
      <vt:lpstr>Проверка техники чтения</vt:lpstr>
      <vt:lpstr>Проверка техники чтения</vt:lpstr>
      <vt:lpstr>Слайд 13</vt:lpstr>
      <vt:lpstr>Слайд 14</vt:lpstr>
      <vt:lpstr>Слайд 15</vt:lpstr>
      <vt:lpstr>Слайд 16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Татьяна</dc:creator>
  <cp:lastModifiedBy>Татьяна</cp:lastModifiedBy>
  <cp:revision>65</cp:revision>
  <cp:lastPrinted>1601-01-01T00:00:00Z</cp:lastPrinted>
  <dcterms:created xsi:type="dcterms:W3CDTF">1601-01-01T00:00:00Z</dcterms:created>
  <dcterms:modified xsi:type="dcterms:W3CDTF">2015-03-22T14:08:21Z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