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7" r:id="rId4"/>
    <p:sldId id="259" r:id="rId5"/>
    <p:sldId id="260" r:id="rId6"/>
    <p:sldId id="281" r:id="rId7"/>
    <p:sldId id="261" r:id="rId8"/>
    <p:sldId id="263" r:id="rId9"/>
    <p:sldId id="264" r:id="rId10"/>
    <p:sldId id="265" r:id="rId11"/>
    <p:sldId id="266" r:id="rId12"/>
    <p:sldId id="268" r:id="rId13"/>
    <p:sldId id="267" r:id="rId14"/>
    <p:sldId id="277" r:id="rId15"/>
    <p:sldId id="271" r:id="rId16"/>
    <p:sldId id="272" r:id="rId17"/>
    <p:sldId id="278" r:id="rId18"/>
    <p:sldId id="276" r:id="rId19"/>
    <p:sldId id="28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6" autoAdjust="0"/>
    <p:restoredTop sz="94660"/>
  </p:normalViewPr>
  <p:slideViewPr>
    <p:cSldViewPr>
      <p:cViewPr>
        <p:scale>
          <a:sx n="70" d="100"/>
          <a:sy n="70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1CF84-AB7C-4BBA-B606-F09B2D48251A}" type="datetimeFigureOut">
              <a:rPr lang="ru-RU" smtClean="0"/>
              <a:t>20.07.2015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73F81-6DA9-4A8F-8D53-61A7DCC573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F4E24-CD64-433C-8403-A2D445C5DA47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D6780-6669-4B63-B514-5B1E87099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D6780-6669-4B63-B514-5B1E87099BD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D6780-6669-4B63-B514-5B1E87099BD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D25CCE4-FC7C-4082-9492-47EAD64F7382}" type="datetimeFigureOut">
              <a:rPr lang="ru-RU" smtClean="0"/>
              <a:pPr/>
              <a:t>20.07.2015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FD1D700-BC3F-475A-9F9C-CB8780762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&#1058;&#1072;&#1085;&#1103;%20&#1057;&#1072;&#1074;&#1080;&#1095;&#1077;&#1074;&#1072;\e68151fe5aeb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 contrast="33000"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585720" cy="2952328"/>
          </a:xfrm>
        </p:spPr>
        <p:txBody>
          <a:bodyPr>
            <a:normAutofit/>
          </a:bodyPr>
          <a:lstStyle/>
          <a:p>
            <a:pPr algn="ctr"/>
            <a:r>
              <a:rPr lang="ru-RU" sz="5400" cap="none" dirty="0" smtClean="0">
                <a:ln w="24500" cmpd="dbl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Блокадный </a:t>
            </a:r>
            <a:br>
              <a:rPr lang="ru-RU" sz="5400" cap="none" dirty="0" smtClean="0">
                <a:ln w="24500" cmpd="dbl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</a:br>
            <a:r>
              <a:rPr lang="ru-RU" sz="5400" cap="none" dirty="0" smtClean="0">
                <a:ln w="24500" cmpd="dbl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дневник</a:t>
            </a:r>
            <a:br>
              <a:rPr lang="ru-RU" sz="5400" cap="none" dirty="0" smtClean="0">
                <a:ln w="24500" cmpd="dbl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</a:br>
            <a:r>
              <a:rPr lang="ru-RU" sz="5400" cap="none" dirty="0" smtClean="0">
                <a:ln w="24500" cmpd="dbl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Тани Савичевой</a:t>
            </a:r>
            <a:endParaRPr lang="ru-RU" sz="5400" cap="none" dirty="0">
              <a:ln w="24500" cmpd="dbl">
                <a:solidFill>
                  <a:srgbClr val="FFFF00"/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e68151fe5aeb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27984" y="83671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467600" cy="1070992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Запись на букву «В»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27784" y="1988840"/>
            <a:ext cx="3744416" cy="43924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 городе царит голод.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 Савичевым вновь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врывается горе. В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записной книжке на букву «В» появляются строчки: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"Дядя Вася умер в 13 апр 2 ч ночь 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1942 г".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таня савичева"/>
          <p:cNvPicPr/>
          <p:nvPr/>
        </p:nvPicPr>
        <p:blipFill>
          <a:blip r:embed="rId2" cstate="print"/>
          <a:srcRect l="51800" t="15686" r="32551" b="47304"/>
          <a:stretch>
            <a:fillRect/>
          </a:stretch>
        </p:blipFill>
        <p:spPr bwMode="auto">
          <a:xfrm>
            <a:off x="6516216" y="2060848"/>
            <a:ext cx="2483768" cy="367240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Содержимое 3" descr="C:\Documents and Settings\Admin\Рабочий стол\Новая папка (3)\обновление1\04.jpg"/>
          <p:cNvPicPr>
            <a:picLocks/>
          </p:cNvPicPr>
          <p:nvPr/>
        </p:nvPicPr>
        <p:blipFill>
          <a:blip r:embed="rId3" cstate="print"/>
          <a:srcRect l="3166" r="61266" b="45040"/>
          <a:stretch>
            <a:fillRect/>
          </a:stretch>
        </p:blipFill>
        <p:spPr bwMode="auto">
          <a:xfrm>
            <a:off x="179512" y="2060848"/>
            <a:ext cx="2376264" cy="367240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slow" advClick="0" advTm="25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Запись на букву «Л»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844824"/>
            <a:ext cx="3971924" cy="43924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Почти через месяц</a:t>
            </a:r>
          </a:p>
          <a:p>
            <a:pPr algn="ctr">
              <a:buNone/>
            </a:pPr>
            <a:r>
              <a:rPr lang="ru-RU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появляется запись:</a:t>
            </a:r>
          </a:p>
          <a:p>
            <a:pPr algn="ctr">
              <a:buNone/>
            </a:pPr>
            <a:r>
              <a:rPr lang="ru-RU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"Дядя Леша 10 мая в</a:t>
            </a:r>
          </a:p>
          <a:p>
            <a:pPr algn="ctr">
              <a:buNone/>
            </a:pPr>
            <a:r>
              <a:rPr lang="ru-RU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4 ч дня 1942 г". На</a:t>
            </a:r>
          </a:p>
          <a:p>
            <a:pPr algn="ctr">
              <a:buNone/>
            </a:pPr>
            <a:r>
              <a:rPr lang="ru-RU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букву «Л» страничка</a:t>
            </a:r>
          </a:p>
          <a:p>
            <a:pPr algn="ctr">
              <a:buNone/>
            </a:pPr>
            <a:r>
              <a:rPr lang="ru-RU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блокноте уже</a:t>
            </a:r>
          </a:p>
          <a:p>
            <a:pPr algn="ctr">
              <a:buNone/>
            </a:pPr>
            <a:r>
              <a:rPr lang="ru-RU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занята, и приходится</a:t>
            </a:r>
          </a:p>
          <a:p>
            <a:pPr algn="ctr">
              <a:buNone/>
            </a:pPr>
            <a:r>
              <a:rPr lang="ru-RU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писать слева на</a:t>
            </a:r>
          </a:p>
          <a:p>
            <a:pPr algn="ctr">
              <a:buNone/>
            </a:pPr>
            <a:r>
              <a:rPr lang="ru-RU" sz="2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развороте. </a:t>
            </a:r>
          </a:p>
          <a:p>
            <a:endParaRPr lang="ru-RU" dirty="0"/>
          </a:p>
        </p:txBody>
      </p:sp>
      <p:pic>
        <p:nvPicPr>
          <p:cNvPr id="4" name="Рисунок 3" descr="таня савичева"/>
          <p:cNvPicPr/>
          <p:nvPr/>
        </p:nvPicPr>
        <p:blipFill>
          <a:blip r:embed="rId2" cstate="print"/>
          <a:srcRect l="70197" r="10741" b="58333"/>
          <a:stretch>
            <a:fillRect/>
          </a:stretch>
        </p:blipFill>
        <p:spPr bwMode="auto">
          <a:xfrm>
            <a:off x="6588224" y="2924944"/>
            <a:ext cx="2357422" cy="321699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 descr="C:\Documents and Settings\Admin\Рабочий стол\Новая папка (3)\обновление1\05.jpg"/>
          <p:cNvPicPr/>
          <p:nvPr/>
        </p:nvPicPr>
        <p:blipFill>
          <a:blip r:embed="rId3" cstate="print"/>
          <a:srcRect l="60897" r="1603" b="41695"/>
          <a:stretch>
            <a:fillRect/>
          </a:stretch>
        </p:blipFill>
        <p:spPr bwMode="auto">
          <a:xfrm>
            <a:off x="4283968" y="1916832"/>
            <a:ext cx="2376264" cy="29523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 advClick="0" advTm="2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Admin\Рабочий стол\Новая папка (3)\обновление1\06.jpg"/>
          <p:cNvPicPr/>
          <p:nvPr/>
        </p:nvPicPr>
        <p:blipFill>
          <a:blip r:embed="rId2" cstate="print"/>
          <a:srcRect l="48263"/>
          <a:stretch>
            <a:fillRect/>
          </a:stretch>
        </p:blipFill>
        <p:spPr bwMode="auto">
          <a:xfrm>
            <a:off x="683568" y="1700808"/>
            <a:ext cx="2952328" cy="424847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4299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Мама Тани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139952" y="1772816"/>
            <a:ext cx="4717758" cy="41764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Маме Тани, Марии Игнатьевне Савичевой,  в 1941 году исполнилось 52 года. Всё хозяйство после смерти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мужа, большая семья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(пятеро детей) были на её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плечах. Она работала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мастером-надомником на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швейной фабрике.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 advClick="0" advTm="3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Запись на букву «М»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427984" y="2420888"/>
            <a:ext cx="3960440" cy="25922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13 мая 1942г. в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дневнике Тани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появляется новая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запись: "Мама в 13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мая в 7.30 час утра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1942 г". </a:t>
            </a:r>
          </a:p>
          <a:p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4" name="Рисунок 3" descr="таня савичева"/>
          <p:cNvPicPr/>
          <p:nvPr/>
        </p:nvPicPr>
        <p:blipFill>
          <a:blip r:embed="rId2" cstate="print"/>
          <a:srcRect l="1362" t="53186" r="81392" b="3676"/>
          <a:stretch>
            <a:fillRect/>
          </a:stretch>
        </p:blipFill>
        <p:spPr bwMode="auto">
          <a:xfrm>
            <a:off x="1187624" y="1772816"/>
            <a:ext cx="2634656" cy="394106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 advClick="0" advTm="20000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«Осталась одна Таня»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435280" cy="255307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Последние записи в дневнике: "Савичевы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умерли", "Умерли все", "Осталась одна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Таня". Каждую запись Таня пишет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 отдельных листочках с соответствующей буквой - "М", "С", "У", "О". 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4" name="Рисунок 3" descr="таня савичева"/>
          <p:cNvPicPr/>
          <p:nvPr/>
        </p:nvPicPr>
        <p:blipFill>
          <a:blip r:embed="rId2" cstate="print"/>
          <a:srcRect l="19092" t="55637" r="26135"/>
          <a:stretch>
            <a:fillRect/>
          </a:stretch>
        </p:blipFill>
        <p:spPr bwMode="auto">
          <a:xfrm>
            <a:off x="1979712" y="4005064"/>
            <a:ext cx="5544616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2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Дальнейшая судьба Тани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556792"/>
            <a:ext cx="6408712" cy="475252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3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Оставшись одна, еле</a:t>
            </a:r>
          </a:p>
          <a:p>
            <a:pPr algn="ctr">
              <a:buNone/>
            </a:pPr>
            <a:r>
              <a:rPr lang="ru-RU" sz="33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передвигая ноги, она</a:t>
            </a:r>
          </a:p>
          <a:p>
            <a:pPr algn="ctr">
              <a:buNone/>
            </a:pPr>
            <a:r>
              <a:rPr lang="ru-RU" sz="33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отправилась к бабушкиной</a:t>
            </a:r>
          </a:p>
          <a:p>
            <a:pPr algn="ctr">
              <a:buNone/>
            </a:pPr>
            <a:r>
              <a:rPr lang="ru-RU" sz="33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племяннице - тёте Дусе. </a:t>
            </a:r>
            <a:r>
              <a:rPr lang="ru-RU" sz="31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 в</a:t>
            </a:r>
          </a:p>
          <a:p>
            <a:pPr algn="ctr">
              <a:buNone/>
            </a:pPr>
            <a:r>
              <a:rPr lang="ru-RU" sz="31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начале июля 1942 года</a:t>
            </a:r>
          </a:p>
          <a:p>
            <a:pPr algn="ctr">
              <a:buNone/>
            </a:pPr>
            <a:r>
              <a:rPr lang="ru-RU" sz="31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тётя Дуся определяет её</a:t>
            </a:r>
          </a:p>
          <a:p>
            <a:pPr algn="ctr">
              <a:buNone/>
            </a:pPr>
            <a:r>
              <a:rPr lang="ru-RU" sz="31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детский дом № </a:t>
            </a:r>
            <a:r>
              <a:rPr lang="ru-RU" sz="31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48</a:t>
            </a:r>
            <a:endParaRPr lang="ru-RU" sz="31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ru-RU" sz="31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Смольнинского района.</a:t>
            </a:r>
            <a:endParaRPr lang="ru-RU" sz="36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just">
              <a:buNone/>
            </a:pPr>
            <a:endParaRPr lang="ru-RU" sz="3300" dirty="0" smtClean="0"/>
          </a:p>
          <a:p>
            <a:pPr algn="just">
              <a:buNone/>
            </a:pPr>
            <a:r>
              <a:rPr lang="ru-RU" dirty="0" smtClean="0"/>
              <a:t>   		</a:t>
            </a:r>
            <a:endParaRPr lang="ru-RU" dirty="0"/>
          </a:p>
        </p:txBody>
      </p:sp>
      <p:pic>
        <p:nvPicPr>
          <p:cNvPr id="7" name="Рисунок 6" descr="дети в бомбоубежищ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628800"/>
            <a:ext cx="3240360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30000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620688"/>
            <a:ext cx="8229600" cy="2160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Таня была настолько слаба, что её пришлось направить в Понетаевский дом инвалидов, хотя и там ей не стало лучше. По состоянию здоровья она была самым тяжёлым больным.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2780928"/>
            <a:ext cx="36707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Из всех детей, эвакуированных из Ленинграда в Горьковскую область, не удалось спасти только Таню Савичеву. Она умерла в возрасте 14 с половиной лет.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6" name="Рисунок 5" descr="1818"/>
          <p:cNvPicPr/>
          <p:nvPr/>
        </p:nvPicPr>
        <p:blipFill>
          <a:blip r:embed="rId3" cstate="print"/>
          <a:srcRect t="2528" b="3000"/>
          <a:stretch>
            <a:fillRect/>
          </a:stretch>
        </p:blipFill>
        <p:spPr bwMode="auto">
          <a:xfrm>
            <a:off x="683568" y="2996952"/>
            <a:ext cx="3786214" cy="2990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3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4149080"/>
            <a:ext cx="7672366" cy="237571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1982 году на  могиле Тани был сооружён гранитный памятник с бронзовым барельефом Тани. Позже рядом с кладбищем оформили площадь. 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4" name="Рисунок 3" descr="G:\кордова\savicheva0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8680"/>
            <a:ext cx="4752528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327500718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50706" y="548680"/>
            <a:ext cx="4593294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2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980728"/>
            <a:ext cx="5072098" cy="300096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Подлинный документ,</a:t>
            </a:r>
          </a:p>
          <a:p>
            <a:pPr algn="ctr">
              <a:buNone/>
            </a:pPr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блокадный дневник, до</a:t>
            </a:r>
          </a:p>
          <a:p>
            <a:pPr algn="ctr">
              <a:buNone/>
            </a:pPr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сегодняшнего дня</a:t>
            </a:r>
          </a:p>
          <a:p>
            <a:pPr algn="ctr">
              <a:buNone/>
            </a:pPr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хранится в Государственном</a:t>
            </a:r>
          </a:p>
          <a:p>
            <a:pPr algn="ctr">
              <a:buNone/>
            </a:pPr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Музее истории </a:t>
            </a:r>
          </a:p>
          <a:p>
            <a:pPr algn="ctr">
              <a:buNone/>
            </a:pPr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Санкт-Петербурга</a:t>
            </a:r>
            <a:endParaRPr lang="ru-RU" sz="31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	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076056" y="3861048"/>
            <a:ext cx="34290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 фотокопия - </a:t>
            </a:r>
            <a:r>
              <a:rPr lang="ru-RU" sz="2400" b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музее Пискаревского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мемориального кладбища. </a:t>
            </a:r>
          </a:p>
          <a:p>
            <a:endParaRPr lang="ru-RU" dirty="0"/>
          </a:p>
        </p:txBody>
      </p:sp>
      <p:pic>
        <p:nvPicPr>
          <p:cNvPr id="7" name="Рисунок 6" descr="Блокадная хроника Тани Савичевой"/>
          <p:cNvPicPr/>
          <p:nvPr/>
        </p:nvPicPr>
        <p:blipFill>
          <a:blip r:embed="rId2" cstate="print"/>
          <a:srcRect l="2827" r="51943" b="56146"/>
          <a:stretch>
            <a:fillRect/>
          </a:stretch>
        </p:blipFill>
        <p:spPr bwMode="auto">
          <a:xfrm>
            <a:off x="5724128" y="980728"/>
            <a:ext cx="2219332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Блокадная хроника Тани Савичевой"/>
          <p:cNvPicPr/>
          <p:nvPr/>
        </p:nvPicPr>
        <p:blipFill>
          <a:blip r:embed="rId2" cstate="print"/>
          <a:srcRect t="56146"/>
          <a:stretch>
            <a:fillRect/>
          </a:stretch>
        </p:blipFill>
        <p:spPr bwMode="auto">
          <a:xfrm>
            <a:off x="827584" y="4005064"/>
            <a:ext cx="3786214" cy="19002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2000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470648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КОНЕЦ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Таня </a:t>
            </a:r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Савичева</a:t>
            </a:r>
            <a:endParaRPr lang="ru-RU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57588" y="1412776"/>
            <a:ext cx="5286412" cy="492392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	Тане было одиннадцать лет,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 если точнее - одиннадцать с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половиной. Она родилась 23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января 1930 года . В конце мая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1941 года она закончила третий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класс школы № 35 и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должна была в сентябре пойти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четвёртый. Она была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дочерью пекаря и белошвейки,</a:t>
            </a:r>
          </a:p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младшей в семье, всеми любимой. </a:t>
            </a:r>
          </a:p>
          <a:p>
            <a:pPr>
              <a:buNone/>
            </a:pPr>
            <a:endParaRPr lang="ru-RU" sz="2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4" name="Picture 4" descr="blokada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3711926" cy="4643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30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Записная книжка</a:t>
            </a: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1484784"/>
            <a:ext cx="8064896" cy="180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Маленькая записная книжка, обтянутая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шёлком, стала блокадным дневником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Тани Савичевой.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5" name="Рисунок 4" descr="Блокадная хроника Тани Савичевой"/>
          <p:cNvPicPr/>
          <p:nvPr/>
        </p:nvPicPr>
        <p:blipFill>
          <a:blip r:embed="rId2" cstate="print"/>
          <a:srcRect l="2827" r="51943" b="56146"/>
          <a:stretch>
            <a:fillRect/>
          </a:stretch>
        </p:blipFill>
        <p:spPr bwMode="auto">
          <a:xfrm>
            <a:off x="611560" y="3573016"/>
            <a:ext cx="2808312" cy="30701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Блокадная хроника Тани Савичевой"/>
          <p:cNvPicPr/>
          <p:nvPr/>
        </p:nvPicPr>
        <p:blipFill>
          <a:blip r:embed="rId2" cstate="print"/>
          <a:srcRect t="56146"/>
          <a:stretch>
            <a:fillRect/>
          </a:stretch>
        </p:blipFill>
        <p:spPr bwMode="auto">
          <a:xfrm>
            <a:off x="3923928" y="3573016"/>
            <a:ext cx="4968552" cy="30243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 advClick="0" advTm="10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67600" cy="11430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Старшая сестра Женя</a:t>
            </a: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628800"/>
            <a:ext cx="5472608" cy="489654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Жене - самой старшей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сестре Тани – было 32 года. Она работала вместе с сестрой Ниной на Невском Машиностроительном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заводе имени Ленина. Она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сдавала кровь для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спасения раненных на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фронте бойцов. Но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здоровья уже не хватало. </a:t>
            </a:r>
          </a:p>
          <a:p>
            <a:endParaRPr lang="ru-RU" dirty="0"/>
          </a:p>
        </p:txBody>
      </p:sp>
      <p:pic>
        <p:nvPicPr>
          <p:cNvPr id="4" name="Рисунок 3" descr="C:\Documents and Settings\Admin\Рабочий стол\Новая папка (3)\обновление1\01.jpg"/>
          <p:cNvPicPr/>
          <p:nvPr/>
        </p:nvPicPr>
        <p:blipFill>
          <a:blip r:embed="rId2" cstate="print"/>
          <a:srcRect l="62403" b="26446"/>
          <a:stretch>
            <a:fillRect/>
          </a:stretch>
        </p:blipFill>
        <p:spPr bwMode="auto">
          <a:xfrm>
            <a:off x="5868144" y="1628800"/>
            <a:ext cx="2880320" cy="47382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 advClick="0" advTm="30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67600" cy="1143000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Запись на букву «Ж»</a:t>
            </a:r>
            <a:endParaRPr lang="ru-RU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628800"/>
            <a:ext cx="4968552" cy="496855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Вскоре в маленьком</a:t>
            </a:r>
          </a:p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блокноте, ставшим</a:t>
            </a:r>
          </a:p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впоследствии блокадным</a:t>
            </a:r>
          </a:p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дневником, в алфавитном</a:t>
            </a:r>
          </a:p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порядке на букву «Ж»</a:t>
            </a:r>
          </a:p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появилась первая</a:t>
            </a:r>
          </a:p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трагическая запись,</a:t>
            </a:r>
          </a:p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сделанная рукой Тани:</a:t>
            </a:r>
          </a:p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"Женя умерла 28 дек в</a:t>
            </a:r>
          </a:p>
          <a:p>
            <a:pPr algn="ctr">
              <a:buNone/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12.30 час утра 1941 г".</a:t>
            </a:r>
          </a:p>
          <a:p>
            <a:endParaRPr lang="ru-RU" sz="2400" dirty="0"/>
          </a:p>
        </p:txBody>
      </p:sp>
      <p:pic>
        <p:nvPicPr>
          <p:cNvPr id="4" name="Рисунок 3" descr="таня савичева"/>
          <p:cNvPicPr/>
          <p:nvPr/>
        </p:nvPicPr>
        <p:blipFill>
          <a:blip r:embed="rId2" cstate="print">
            <a:lum contrast="20000"/>
          </a:blip>
          <a:srcRect l="3207" t="11520" r="82683" b="49265"/>
          <a:stretch>
            <a:fillRect/>
          </a:stretch>
        </p:blipFill>
        <p:spPr bwMode="auto">
          <a:xfrm>
            <a:off x="5436096" y="1772816"/>
            <a:ext cx="3175192" cy="430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 advClick="0" advTm="30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Бабушка Евдокия</a:t>
            </a:r>
          </a:p>
        </p:txBody>
      </p:sp>
      <p:pic>
        <p:nvPicPr>
          <p:cNvPr id="5" name="Содержимое 4" descr="C:\Documents and Settings\Admin\Рабочий стол\Новая папка (3)\обновление1\02.jpg"/>
          <p:cNvPicPr>
            <a:picLocks noGrp="1"/>
          </p:cNvPicPr>
          <p:nvPr>
            <p:ph sz="half" idx="1"/>
          </p:nvPr>
        </p:nvPicPr>
        <p:blipFill>
          <a:blip r:embed="rId2" cstate="print">
            <a:lum bright="10000" contrast="20000"/>
          </a:blip>
          <a:srcRect l="2183" t="2079" r="62500" b="42911"/>
          <a:stretch>
            <a:fillRect/>
          </a:stretch>
        </p:blipFill>
        <p:spPr bwMode="auto">
          <a:xfrm>
            <a:off x="611560" y="1844824"/>
            <a:ext cx="2995836" cy="394789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7904" y="1988840"/>
            <a:ext cx="5136268" cy="38884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Бабушке, Евдокии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Григорьевне Фёдоровой, в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1941 году 22 июня, в день</a:t>
            </a:r>
          </a:p>
          <a:p>
            <a:pPr algn="ctr">
              <a:buNone/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начала войны, исполнилось 74 года. Блокадная голодная смерть одолела её в самые студёные, морозные январские дни.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 advClick="0" advTm="2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Запись на букву «Б»</a:t>
            </a: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3928" y="2420888"/>
            <a:ext cx="48245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блокнотике на странице с буквой "Б" Таня пишет : "Бабушка умерла 25 янв. 3 ч. дня 1942 г"</a:t>
            </a:r>
            <a:endParaRPr lang="ru-RU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5" name="Рисунок 4" descr="таня савичева"/>
          <p:cNvPicPr/>
          <p:nvPr/>
        </p:nvPicPr>
        <p:blipFill>
          <a:blip r:embed="rId2" cstate="print">
            <a:lum contrast="20000"/>
          </a:blip>
          <a:srcRect l="17477" t="15931" r="65366" b="49755"/>
          <a:stretch>
            <a:fillRect/>
          </a:stretch>
        </p:blipFill>
        <p:spPr bwMode="auto">
          <a:xfrm>
            <a:off x="683568" y="1628800"/>
            <a:ext cx="3209010" cy="45216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 advClick="0" advTm="15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763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Брат Леонид (Лёка)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12776"/>
            <a:ext cx="5152656" cy="48245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Брату Леониду (Лёке) было 24 года. Он работал строгальщиком на Судомеханическом заводе. В армию его не взяли из-за зрения - был очень близорук. Его оставили на заводе. Неделями жил там, работая днём и ночью.</a:t>
            </a:r>
            <a:r>
              <a:rPr lang="ru-RU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Здесь же, в заводской больнице, он и умер от дистрофии.</a:t>
            </a:r>
            <a:endParaRPr lang="ru-RU" sz="1800" dirty="0" smtClean="0"/>
          </a:p>
          <a:p>
            <a:endParaRPr lang="ru-RU" sz="2000" dirty="0"/>
          </a:p>
        </p:txBody>
      </p:sp>
      <p:pic>
        <p:nvPicPr>
          <p:cNvPr id="6" name="Рисунок 5" descr="C:\Documents and Settings\Admin\Рабочий стол\Новая папка (3)\обновление1\03.jpg"/>
          <p:cNvPicPr/>
          <p:nvPr/>
        </p:nvPicPr>
        <p:blipFill>
          <a:blip r:embed="rId2" cstate="print"/>
          <a:srcRect l="60457" t="3198" r="1230" b="28038"/>
          <a:stretch>
            <a:fillRect/>
          </a:stretch>
        </p:blipFill>
        <p:spPr bwMode="auto">
          <a:xfrm>
            <a:off x="5796136" y="1412776"/>
            <a:ext cx="3024336" cy="47525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 advClick="0" advTm="30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Запись на букву «Л»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060848"/>
            <a:ext cx="4114800" cy="36331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 букву «Л» Таня записывает: «Лека умер 17 марта в 5 часутр в 1942 г», соединив два слова в одно.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таня савичева"/>
          <p:cNvPicPr/>
          <p:nvPr/>
        </p:nvPicPr>
        <p:blipFill>
          <a:blip r:embed="rId2" cstate="print">
            <a:lum contrast="20000"/>
          </a:blip>
          <a:srcRect l="34474" t="13725" r="48530" b="47549"/>
          <a:stretch>
            <a:fillRect/>
          </a:stretch>
        </p:blipFill>
        <p:spPr bwMode="auto">
          <a:xfrm>
            <a:off x="5004048" y="1772816"/>
            <a:ext cx="3168352" cy="41548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 advClick="0" advTm="15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875</TotalTime>
  <Words>577</Words>
  <Application>Microsoft Office PowerPoint</Application>
  <PresentationFormat>Экран (4:3)</PresentationFormat>
  <Paragraphs>108</Paragraphs>
  <Slides>19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Техническая</vt:lpstr>
      <vt:lpstr>Блокадный  дневник Тани Савичевой</vt:lpstr>
      <vt:lpstr>Таня Савичева</vt:lpstr>
      <vt:lpstr>Записная книжка</vt:lpstr>
      <vt:lpstr>Старшая сестра Женя</vt:lpstr>
      <vt:lpstr>Запись на букву «Ж»</vt:lpstr>
      <vt:lpstr>Бабушка Евдокия</vt:lpstr>
      <vt:lpstr>Запись на букву «Б»</vt:lpstr>
      <vt:lpstr>Брат Леонид (Лёка)</vt:lpstr>
      <vt:lpstr>Запись на букву «Л»</vt:lpstr>
      <vt:lpstr>Запись на букву «В»</vt:lpstr>
      <vt:lpstr>Запись на букву «Л»</vt:lpstr>
      <vt:lpstr>Мама Тани</vt:lpstr>
      <vt:lpstr>Запись на букву «М»</vt:lpstr>
      <vt:lpstr>«Осталась одна Таня»</vt:lpstr>
      <vt:lpstr>Дальнейшая судьба Тани</vt:lpstr>
      <vt:lpstr>Слайд 16</vt:lpstr>
      <vt:lpstr>Слайд 17</vt:lpstr>
      <vt:lpstr>Слайд 18</vt:lpstr>
      <vt:lpstr>КОНЕЦ</vt:lpstr>
    </vt:vector>
  </TitlesOfParts>
  <Company>Ars-School-8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Блокадная хроника Тани Савичевой</dc:title>
  <dc:creator>Admin</dc:creator>
  <cp:lastModifiedBy>su</cp:lastModifiedBy>
  <cp:revision>111</cp:revision>
  <dcterms:created xsi:type="dcterms:W3CDTF">2009-04-21T03:42:15Z</dcterms:created>
  <dcterms:modified xsi:type="dcterms:W3CDTF">2015-07-20T14:01:55Z</dcterms:modified>
</cp:coreProperties>
</file>