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5" r:id="rId20"/>
    <p:sldId id="276" r:id="rId21"/>
    <p:sldId id="282" r:id="rId22"/>
    <p:sldId id="283" r:id="rId23"/>
    <p:sldId id="277" r:id="rId24"/>
    <p:sldId id="284" r:id="rId25"/>
    <p:sldId id="285" r:id="rId26"/>
    <p:sldId id="278" r:id="rId27"/>
    <p:sldId id="279" r:id="rId28"/>
    <p:sldId id="280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arprogymn237.ucoz.ru/image/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" y="0"/>
            <a:ext cx="90904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Георгиевская ленточка и красные гвоздики на деревянном фоне; фото 4478262, фотограф Елена Блохина. . Фотобанк Лори - Продажа фо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077199"/>
          </a:xfrm>
          <a:prstGeom prst="rect">
            <a:avLst/>
          </a:prstGeom>
          <a:noFill/>
        </p:spPr>
      </p:pic>
      <p:pic>
        <p:nvPicPr>
          <p:cNvPr id="22530" name="Picture 2" descr="http://lemur59.ru/sites/default/files/images/juk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496780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33400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Arial Black" pitchFamily="34" charset="0"/>
              </a:rPr>
              <a:t>ЖУКОВ </a:t>
            </a:r>
            <a:r>
              <a:rPr lang="ru-RU" sz="48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Георгий 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Константинович</a:t>
            </a:r>
            <a:endParaRPr lang="ru-RU" sz="48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Георгиевская ленточка и красные гвоздики на деревянном фоне; фото 4478262, фотограф Елена Блохина. . Фотобанк Лори - Продажа фо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077199"/>
          </a:xfrm>
          <a:prstGeom prst="rect">
            <a:avLst/>
          </a:prstGeom>
          <a:noFill/>
        </p:spPr>
      </p:pic>
      <p:pic>
        <p:nvPicPr>
          <p:cNvPr id="23554" name="Picture 2" descr="http://lemur59.ru/sites/default/files/images/kon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46407"/>
            <a:ext cx="4572000" cy="63115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2400" y="4572000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Arial Black" pitchFamily="34" charset="0"/>
              </a:rPr>
              <a:t>КОНЕВ </a:t>
            </a:r>
            <a:r>
              <a:rPr lang="ru-RU" sz="60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60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6000" b="1" dirty="0" smtClean="0">
                <a:solidFill>
                  <a:schemeClr val="bg1"/>
                </a:solidFill>
                <a:latin typeface="Arial Black" pitchFamily="34" charset="0"/>
              </a:rPr>
              <a:t>Иван </a:t>
            </a:r>
            <a:r>
              <a:rPr lang="ru-RU" sz="6000" b="1" dirty="0" smtClean="0">
                <a:solidFill>
                  <a:schemeClr val="bg1"/>
                </a:solidFill>
                <a:latin typeface="Arial Black" pitchFamily="34" charset="0"/>
              </a:rPr>
              <a:t>Степанович</a:t>
            </a:r>
            <a:endParaRPr lang="ru-RU" sz="6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Георгиевская ленточка и красные гвоздики на деревянном фоне; фото 4478262, фотограф Елена Блохина. . Фотобанк Лори - Продажа фо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077199"/>
          </a:xfrm>
          <a:prstGeom prst="rect">
            <a:avLst/>
          </a:prstGeom>
          <a:noFill/>
        </p:spPr>
      </p:pic>
      <p:pic>
        <p:nvPicPr>
          <p:cNvPr id="25602" name="Picture 2" descr="http://lemur59.ru/sites/default/files/images/malinovsk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861987"/>
            <a:ext cx="4343400" cy="59960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400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МАЛИНОВСКИЙ</a:t>
            </a:r>
            <a:b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Родион Яковлевич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Ладожское озеро-Дорога жизни Авто Swe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245"/>
            <a:ext cx="9144000" cy="6673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Ладожское озеро-Дорога жизни Авто Swe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«Дорога жизни»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Литературно-историческая композиция &quot;Битва за Москву&quot; Образовательный портал &quot;Азбука.kz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Карта республик бывшего СССР Raster Maps Карты всего мира в 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Фон к 9 мая обои для рабочего стола раздел текстуры / 38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Города-герои Великой отечественной войны :: Конкурсный проект команды School.97.Ru от школы 97 ЗА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4572000" cy="605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Города-герои - Города-герои - Фото по истор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456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Описание Москвы, отели Москвы, туры в Москву. . Росс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5716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Москва</a:t>
            </a:r>
            <a:endParaRPr lang="ru-RU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День Победы 2012 - рабочие и выходные дни на &quot;КОНСТАНТЕ&quot; Новости КОНСТАН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47"/>
            <a:ext cx="9144000" cy="6844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Отели 3 звезды Санкт-Петербурга в центре города и в отдаленных районах Архнет.Инфо, регион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Детская презентация день побе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 пропадай, а….</a:t>
            </a:r>
            <a:endParaRPr lang="ru-RU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Детская презентация день побе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 пропадай, а товарища выручай!</a:t>
            </a:r>
            <a:endParaRPr lang="ru-RU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А вы бывали в Волгограде? &quot; WWW.OPEN.AZ - ОТКРОЙ ДЛЯ СЕБЯ АЗЕРБАЙДЖАН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Детская презентация день побе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Где смелость, там и…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Детская презентация день побе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Где смелость, там</a:t>
            </a:r>
            <a:br>
              <a:rPr lang="ru-RU" sz="7200" dirty="0" smtClean="0">
                <a:solidFill>
                  <a:schemeClr val="bg1"/>
                </a:solidFill>
              </a:rPr>
            </a:br>
            <a:r>
              <a:rPr lang="ru-RU" sz="7200" dirty="0" smtClean="0">
                <a:solidFill>
                  <a:schemeClr val="bg1"/>
                </a:solidFill>
              </a:rPr>
              <a:t> и победа!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ГОРОД-ГЕРОЙ ТУЛА :: 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3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Блог.ру - m-andr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1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&quot;Салют, Победа!&quot; . ВКонтак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Город-герой Смоленск - Картинка 4149/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Жажда Жиз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Ма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5029200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bg1"/>
                </a:solidFill>
                <a:latin typeface="Arial Black" pitchFamily="34" charset="0"/>
                <a:ea typeface="SimSun-ExtB" pitchFamily="49" charset="-122"/>
              </a:rPr>
              <a:t>Валя Котик</a:t>
            </a:r>
            <a:endParaRPr lang="ru-RU" sz="9600" dirty="0">
              <a:solidFill>
                <a:schemeClr val="bg1"/>
              </a:solidFill>
              <a:latin typeface="Arial Black" pitchFamily="34" charset="0"/>
              <a:ea typeface="SimSun-ExtB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Векторный клипарт рамка к 9 мая - Лучшие по рейтингу - Бесплатные векторные клипарты, рисунки, фотографии и значк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</p:spPr>
      </p:pic>
      <p:pic>
        <p:nvPicPr>
          <p:cNvPr id="17412" name="Picture 4" descr="Саша КОЛЕСНИКОВ - Фото 4176/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4893" y="0"/>
            <a:ext cx="5919107" cy="66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18160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Arial Black" pitchFamily="34" charset="0"/>
              </a:rPr>
              <a:t>Аркадий </a:t>
            </a:r>
            <a:r>
              <a:rPr lang="ru-RU" sz="5400" b="1" dirty="0" err="1" smtClean="0">
                <a:solidFill>
                  <a:schemeClr val="bg1"/>
                </a:solidFill>
                <a:latin typeface="Arial Black" pitchFamily="34" charset="0"/>
              </a:rPr>
              <a:t>Каманин</a:t>
            </a:r>
            <a:endParaRPr lang="ru-RU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Фоны для презентаций день побе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8440" name="Picture 8" descr="Пионеры-герои : Министерство обороны Российской Федерац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762000"/>
            <a:ext cx="4429125" cy="55911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Arial Black" pitchFamily="34" charset="0"/>
              </a:rPr>
              <a:t>Зина Портнова </a:t>
            </a:r>
            <a:endParaRPr lang="ru-RU" sz="6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Георгиевская ленточка и красные гвоздики на деревянном фоне; фото 4478262, фотограф Елена Блохина. . Фотобанк Лори - Продажа фо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077199"/>
          </a:xfrm>
          <a:prstGeom prst="rect">
            <a:avLst/>
          </a:prstGeom>
          <a:noFill/>
        </p:spPr>
      </p:pic>
      <p:pic>
        <p:nvPicPr>
          <p:cNvPr id="19458" name="Picture 2" descr="http://www.world-war.ru/uploads/val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28625"/>
            <a:ext cx="4191000" cy="64293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95400" y="5562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chemeClr val="bg1"/>
                </a:solidFill>
                <a:latin typeface="Arial Black" pitchFamily="34" charset="0"/>
              </a:rPr>
              <a:t>Валя </a:t>
            </a:r>
            <a:r>
              <a:rPr lang="ru-RU" sz="5300" b="1" dirty="0" err="1" smtClean="0">
                <a:solidFill>
                  <a:schemeClr val="bg1"/>
                </a:solidFill>
                <a:latin typeface="Arial Black" pitchFamily="34" charset="0"/>
              </a:rPr>
              <a:t>Дончик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Георгиевская ленточка и красные гвоздики на деревянном фоне; фото 4478262, фотограф Елена Блохина. . Фотобанк Лори - Продажа фо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536076" cy="7848600"/>
          </a:xfrm>
          <a:prstGeom prst="rect">
            <a:avLst/>
          </a:prstGeom>
          <a:noFill/>
        </p:spPr>
      </p:pic>
      <p:pic>
        <p:nvPicPr>
          <p:cNvPr id="20482" name="Picture 2" descr="http://lemur59.ru/sites/default/files/images/stal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4356947" cy="6324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8600" y="464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СТАЛИН Иосиф Виссарионович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Георгиевская ленточка и красные гвоздики на деревянном фоне; фото 4478262, фотограф Елена Блохина. . Фотобанк Лори - Продажа фо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48600"/>
          </a:xfrm>
          <a:prstGeom prst="rect">
            <a:avLst/>
          </a:prstGeom>
          <a:noFill/>
        </p:spPr>
      </p:pic>
      <p:pic>
        <p:nvPicPr>
          <p:cNvPr id="21506" name="Picture 2" descr="http://lemur59.ru/sites/default/files/images/budenn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33400"/>
            <a:ext cx="4447332" cy="6324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14400" y="487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БУДЕННЫЙ 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Семен 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Михайлович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42</Words>
  <PresentationFormat>Экран (4:3)</PresentationFormat>
  <Paragraphs>15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Слайд 1</vt:lpstr>
      <vt:lpstr>Слайд 2</vt:lpstr>
      <vt:lpstr>Слайд 3</vt:lpstr>
      <vt:lpstr>Валя Котик</vt:lpstr>
      <vt:lpstr>Аркадий Каманин</vt:lpstr>
      <vt:lpstr>Зина Портнова </vt:lpstr>
      <vt:lpstr>Валя Дончик  </vt:lpstr>
      <vt:lpstr>СТАЛИН Иосиф Виссарионович</vt:lpstr>
      <vt:lpstr>БУДЕННЫЙ  Семен Михайлович</vt:lpstr>
      <vt:lpstr>ЖУКОВ  Георгий Константинович</vt:lpstr>
      <vt:lpstr>КОНЕВ  Иван Степанович</vt:lpstr>
      <vt:lpstr>МАЛИНОВСКИЙ  Родион Яковлевич</vt:lpstr>
      <vt:lpstr>Слайд 13</vt:lpstr>
      <vt:lpstr>«Дорога жизни»</vt:lpstr>
      <vt:lpstr>Слайд 15</vt:lpstr>
      <vt:lpstr>Слайд 16</vt:lpstr>
      <vt:lpstr>Слайд 17</vt:lpstr>
      <vt:lpstr>Слайд 18</vt:lpstr>
      <vt:lpstr>Москва</vt:lpstr>
      <vt:lpstr>Слайд 20</vt:lpstr>
      <vt:lpstr>Сам пропадай, а….</vt:lpstr>
      <vt:lpstr>Сам пропадай, а товарища выручай!</vt:lpstr>
      <vt:lpstr>Слайд 23</vt:lpstr>
      <vt:lpstr>Где смелость, там и…</vt:lpstr>
      <vt:lpstr>Где смелость, там  и победа!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7</cp:revision>
  <dcterms:created xsi:type="dcterms:W3CDTF">2015-04-29T19:18:27Z</dcterms:created>
  <dcterms:modified xsi:type="dcterms:W3CDTF">2015-04-29T20:28:11Z</dcterms:modified>
</cp:coreProperties>
</file>