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9"/>
  </p:notesMasterIdLst>
  <p:sldIdLst>
    <p:sldId id="256" r:id="rId2"/>
    <p:sldId id="257" r:id="rId3"/>
    <p:sldId id="266" r:id="rId4"/>
    <p:sldId id="259" r:id="rId5"/>
    <p:sldId id="260" r:id="rId6"/>
    <p:sldId id="264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C878-D12F-44C5-B6A3-1E6A9E4C9CDA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CB01-B50A-478F-8067-D18AF79FB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65F0B9-BAA3-42D0-A349-1CBFCD386AB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04DB79-B220-4915-AE55-282D379D73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04"/>
            <a:ext cx="7896252" cy="3071834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ГБОУ г.МОСКВЫ КОМБИНИРОВАННОГО ВИДА № 696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214422"/>
            <a:ext cx="87154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Развитие 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оммуникативных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пособностей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детей в играх и повседневной жизни.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592933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 воспитатель группы № 3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Маркова Таисия Васильевна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373" y="285729"/>
            <a:ext cx="8839279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…Хорошие манеры созданы</a:t>
            </a:r>
          </a:p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опытом множества Поколений и знаменует</a:t>
            </a: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Многовековое стремление людей </a:t>
            </a: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Быть лучше, жить удобнее и красивее.</a:t>
            </a:r>
          </a:p>
          <a:p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российский филолог, искусствовед,</a:t>
            </a:r>
          </a:p>
          <a:p>
            <a:pPr algn="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Сценарист, академик РАН </a:t>
            </a:r>
          </a:p>
          <a:p>
            <a:pPr algn="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Д.С.Лихачев /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Дмитрий Сергеевич Лихачё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14686"/>
            <a:ext cx="209550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000768"/>
            <a:ext cx="72294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Знакомство  с  детским  садом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G:\Таисия Васильевна\Изображение 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3435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Таисия Васильевна\Изображение 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00042"/>
            <a:ext cx="3435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Таисия Васильевна\Изображение 0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86124"/>
            <a:ext cx="3435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572140"/>
            <a:ext cx="764386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Называем   друг   друга   ласково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C:\Documents and Settings\All Users\Документы\Мои рисунки\Фото Маркова Т.В\IMG_0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ll Users\Документы\Мои рисунки\Фото Маркова Т.В\IMG_02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9385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72206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Формируем  коллектив  и  дружелюбие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C:\Documents and Settings\All Users\Документы\Мои рисунки\Фото Маркова Т.В\IMG_02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714776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ll Users\Документы\Мои рисунки\Фото Маркова Т.В\IMG_02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3649664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ll Users\Документы\Мои рисунки\Фото Маркова Т.В\IMG_02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84984"/>
            <a:ext cx="3649664" cy="270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ll Users\Документы\Мои рисунки\Фото Маркова Т.В\IMG_02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84984"/>
            <a:ext cx="3571900" cy="270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ll Users\Документы\Мои рисунки\Фото Маркова Т.В\IMG_01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861048"/>
            <a:ext cx="3435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ll Users\Документы\Мои рисунки\Фото Маркова Т.В\IMG_01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4353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ll Users\Документы\Мои рисунки\Фото Маркова Т.В\IMG_01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435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4509120"/>
            <a:ext cx="223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Конструирование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ncyisland.ru/image.php?aHR0cDovLzkwMGlnci5uZXQvZGF0YXMvaW5mb3JtYXRpa2EvU2xhamR5LWRsamEtcHJlemVudGF0c2lpLzAwMjItMDIyLVNwYXNpYm8temEtdm5pbWFuaWU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75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Жакова</cp:lastModifiedBy>
  <cp:revision>19</cp:revision>
  <dcterms:created xsi:type="dcterms:W3CDTF">2013-03-19T10:26:38Z</dcterms:created>
  <dcterms:modified xsi:type="dcterms:W3CDTF">2015-06-05T15:03:02Z</dcterms:modified>
</cp:coreProperties>
</file>