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5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B5C28-3FCE-4D0D-86DA-77394A782318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087-86FD-4437-B192-FE0E6F97E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3CAC-082D-419B-AB81-CE3CBFE82E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03CAC-082D-419B-AB81-CE3CBFE82E4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6FD7C-F2D3-4170-AF24-6C0A8EBA163C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4A58-104A-445C-A338-1C73F2227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Dymova_Alina_-_pesenka_teplogo_leta_muzofon.com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&#1044;&#1045;&#1058;&#1057;&#1050;&#1048;&#1045;%20&#1055;&#1045;&#1057;&#1053;&#1048;%20&#8211;%20&#1042;&#1084;&#1077;&#1089;&#1090;&#1077;%20&#1074;&#1077;&#1089;&#1077;&#1083;&#1086;%20&#1096;&#1072;&#1075;&#1072;&#1090;&#1100;%20(www.petamusic.ru).mp3" TargetMode="External"/><Relationship Id="rId3" Type="http://schemas.openxmlformats.org/officeDocument/2006/relationships/hyperlink" Target="&#1046;&#1080;&#1083;&#1080;%20&#1091;%20&#1073;&#1072;&#1073;&#1091;&#1089;&#1080;%20&#8211;%20&#1043;&#1091;&#1089;&#1080;%20(www.petamusic.ru).mp3" TargetMode="External"/><Relationship Id="rId7" Type="http://schemas.openxmlformats.org/officeDocument/2006/relationships/hyperlink" Target="&#1063;&#1091;&#1085;&#1075;&#1072;-&#1063;&#1072;&#1085;&#1075;&#1072;%20&#8211;%20&#1044;&#1077;&#1090;&#1089;&#1082;&#1080;&#1077;%20&#1087;&#1077;&#1089;&#1085;&#1080;%20(www.petamusic.ru).mp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77;&#1090;&#1089;&#1082;&#1080;&#1077;%20&#1087;&#1077;&#1089;&#1085;&#1080;%20&#8211;%20&#1040;&#1085;&#1090;&#1086;&#1096;&#1082;&#1072;%20(www.petamusic.ru).mp3" TargetMode="External"/><Relationship Id="rId5" Type="http://schemas.openxmlformats.org/officeDocument/2006/relationships/hyperlink" Target="&#1044;&#1077;&#1090;&#1089;&#1082;&#1080;&#1077;%20&#1087;&#1077;&#1089;&#1085;&#1080;%20&#8211;%20&#1055;&#1091;&#1089;&#1090;&#1100;%20&#1073;&#1077;&#1075;&#1091;&#1090;%20&#1085;&#1077;&#1091;&#1082;&#1083;&#1102;&#1078;&#1077;%20(www.petamusic.ru).mp3" TargetMode="External"/><Relationship Id="rId10" Type="http://schemas.openxmlformats.org/officeDocument/2006/relationships/hyperlink" Target="&#1044;&#1077;&#1090;&#1089;&#1082;&#1080;&#1077;%20&#1087;&#1077;&#1089;&#1077;&#1085;&#1082;&#1080;%20&#8211;%20&#1054;&#1090;%20&#1091;&#1083;&#1099;&#1073;&#1082;&#1080;%20&#1089;&#1090;&#1072;&#1085;&#1077;&#1090;%20&#1074;&#1089;&#1077;&#1084;%20&#1089;&#1074;&#1077;&#1090;&#1083;&#1077;&#1081;%20(www.petamusic.ru).mp3" TargetMode="External"/><Relationship Id="rId4" Type="http://schemas.openxmlformats.org/officeDocument/2006/relationships/hyperlink" Target="&#1044;&#1077;&#1090;&#1089;&#1082;&#1080;&#1077;%20&#1087;&#1077;&#1089;&#1085;&#1080;%20&#1080;&#1079;%20&#1084;&#1091;&#1083;&#1100;&#1090;&#1092;&#1080;&#1083;&#1100;&#1084;&#1086;&#1074;%20&#8211;%20&#1042;%20&#1090;&#1088;&#1072;&#1074;&#1077;%20&#1089;&#1080;&#1076;&#1077;&#1083;%20&#1082;&#1091;&#1079;&#1085;&#1077;&#1095;&#1080;&#1082;%20(www.petamusic.ru).mp3" TargetMode="External"/><Relationship Id="rId9" Type="http://schemas.openxmlformats.org/officeDocument/2006/relationships/hyperlink" Target="&#1055;&#1077;&#1089;&#1085;&#1080;%20&#1055;&#1086;&#1073;&#1077;&#1076;&#1099;%20&#8211;%20&#1050;&#1072;&#1090;&#1102;&#1096;&#1072;%20(www.petamusic.ru)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48;n_-Yan_-Gimn-sem_i(muzofon.com).m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" TargetMode="External"/><Relationship Id="rId2" Type="http://schemas.openxmlformats.org/officeDocument/2006/relationships/hyperlink" Target="http://muzofon.com/dwl2.php?je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2" action="ppaction://hlinksldjump"/>
            <a:hlinkHover r:id="rId3" action="ppaction://hlinksldjump"/>
          </p:cNvPr>
          <p:cNvSpPr/>
          <p:nvPr/>
        </p:nvSpPr>
        <p:spPr>
          <a:xfrm>
            <a:off x="6962530" y="5506009"/>
            <a:ext cx="1425894" cy="720080"/>
          </a:xfrm>
          <a:prstGeom prst="roundRect">
            <a:avLst>
              <a:gd name="adj" fmla="val 317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pic>
        <p:nvPicPr>
          <p:cNvPr id="9" name="Рисунок 8" descr="famlove-fon74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10" name="Рисунок 9" descr="4703986_23235-700x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1428736"/>
            <a:ext cx="4468575" cy="2993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14876" y="6072206"/>
            <a:ext cx="4186238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6" action="ppaction://hlinkfile"/>
              </a:rPr>
              <a:t>Песенка тёплого лета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9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8291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“Этот замок стоял на вершине холма. Его окружал огромный парк. У ворот парка висело объявление, на одной стороне которого было написано: “Вход воспрещен”, а на другой – “Выход воспрещен”.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«Узнай сказку»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71472" y="5857892"/>
            <a:ext cx="814393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endParaRPr kumimoji="0" lang="ru-RU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1264434596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5"/>
            <a:ext cx="7858180" cy="4439621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57158" y="5715016"/>
            <a:ext cx="814393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7030A0"/>
                </a:solidFill>
              </a:rPr>
              <a:t>Дж. </a:t>
            </a:r>
            <a:r>
              <a:rPr lang="ru-RU" sz="2800" b="1" dirty="0" err="1" smtClean="0">
                <a:solidFill>
                  <a:srgbClr val="7030A0"/>
                </a:solidFill>
              </a:rPr>
              <a:t>Родари</a:t>
            </a:r>
            <a:r>
              <a:rPr lang="ru-RU" sz="2800" b="1" dirty="0" smtClean="0">
                <a:solidFill>
                  <a:srgbClr val="7030A0"/>
                </a:solidFill>
              </a:rPr>
              <a:t>, “Приключения </a:t>
            </a:r>
            <a:r>
              <a:rPr lang="ru-RU" sz="2800" b="1" dirty="0" err="1" smtClean="0">
                <a:solidFill>
                  <a:srgbClr val="7030A0"/>
                </a:solidFill>
              </a:rPr>
              <a:t>Чиполлино</a:t>
            </a:r>
            <a:r>
              <a:rPr lang="ru-RU" sz="2800" b="1" dirty="0" smtClean="0">
                <a:solidFill>
                  <a:srgbClr val="7030A0"/>
                </a:solidFill>
              </a:rPr>
              <a:t>”,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7030A0"/>
                </a:solidFill>
              </a:rPr>
              <a:t>замок графинь Вишен</a:t>
            </a:r>
            <a:r>
              <a:rPr lang="ru-RU" sz="2800" dirty="0" smtClean="0"/>
              <a:t>.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“…и   царевна  очутилась</a:t>
            </a:r>
            <a:br>
              <a:rPr lang="ru-RU" dirty="0" smtClean="0"/>
            </a:br>
            <a:r>
              <a:rPr lang="ru-RU" dirty="0" smtClean="0"/>
              <a:t>В  светлой  горнице;  кругом</a:t>
            </a:r>
            <a:br>
              <a:rPr lang="ru-RU" dirty="0" smtClean="0"/>
            </a:br>
            <a:r>
              <a:rPr lang="ru-RU" dirty="0" smtClean="0"/>
              <a:t>Лавки,  крытые  ковром,</a:t>
            </a:r>
            <a:br>
              <a:rPr lang="ru-RU" dirty="0" smtClean="0"/>
            </a:br>
            <a:r>
              <a:rPr lang="ru-RU" dirty="0" smtClean="0"/>
              <a:t>Под  святыми  стол  дубовый, </a:t>
            </a:r>
            <a:br>
              <a:rPr lang="ru-RU" dirty="0" smtClean="0"/>
            </a:br>
            <a:r>
              <a:rPr lang="ru-RU" dirty="0" smtClean="0"/>
              <a:t>Пень  с  лежанкой  изразцовой…”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«Узнай сказку»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71472" y="5857892"/>
            <a:ext cx="814393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endParaRPr kumimoji="0" lang="ru-RU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57158" y="5715016"/>
            <a:ext cx="8143932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7030A0"/>
                </a:solidFill>
              </a:rPr>
              <a:t>А.С. Пушкин, “Сказка о мертвой царевне и семи богатырях”, жилище семи богатырей.</a:t>
            </a:r>
          </a:p>
        </p:txBody>
      </p:sp>
      <p:pic>
        <p:nvPicPr>
          <p:cNvPr id="9" name="Рисунок 8" descr="sw39d9d8vj7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14422"/>
            <a:ext cx="7358114" cy="454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8291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“Осмотрели они дом и обрадовались. Все в доме было. И печка, и кровати, и </a:t>
            </a:r>
            <a:r>
              <a:rPr lang="ru-RU" dirty="0" err="1" smtClean="0"/>
              <a:t>занавесочки</a:t>
            </a:r>
            <a:r>
              <a:rPr lang="ru-RU" dirty="0" smtClean="0"/>
              <a:t> на окнах! И радио, и телевизор в углу. Правда, старенький. И котелки разные на кухне были, чугунные. И в огороде все было посажено. И картошка, и капуста. Только все запущено было, не прополото. А в сарае удочка была. Очень им в этом доме понравилось”.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mtClean="0"/>
              <a:t> </a:t>
            </a:r>
          </a:p>
          <a:p>
            <a:pPr algn="ctr">
              <a:buNone/>
            </a:pPr>
            <a:endParaRPr lang="ru-RU" b="1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«Узнай сказку»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42910" y="5715016"/>
            <a:ext cx="8072494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Э.Н.Успенский, “Дядя Федор, пес и кот”,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дом дяди Федора, Шарика, кота </a:t>
            </a:r>
            <a:r>
              <a:rPr lang="ru-RU" sz="2800" b="1" dirty="0" err="1" smtClean="0">
                <a:solidFill>
                  <a:srgbClr val="7030A0"/>
                </a:solidFill>
              </a:rPr>
              <a:t>Матроскина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57158" y="5572140"/>
            <a:ext cx="8143932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1" name="Рисунок 10" descr="x_2870f4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142984"/>
            <a:ext cx="7786742" cy="452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64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«Народная мудрость»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Рисунок 11" descr="01690fd090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28736"/>
            <a:ext cx="7286676" cy="5039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Держаться, друг, старый, дом, новый.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i="1" dirty="0" smtClean="0">
                <a:solidFill>
                  <a:srgbClr val="FF0000"/>
                </a:solidFill>
              </a:rPr>
              <a:t>(Держись друга старого, а дома нового)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Дом, построить, шапка, голова, надевать</a:t>
            </a:r>
            <a:r>
              <a:rPr lang="ru-RU" i="1" dirty="0" smtClean="0"/>
              <a:t>. 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(Дом построить – не шапку на голову надеть)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Муж, жена, малые, детки, сирота.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FF0000"/>
                </a:solidFill>
              </a:rPr>
              <a:t>(Муж без жены пуще малых деток сирота)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Отец, рыбак, дети, вода, смотреть.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FF0000"/>
                </a:solidFill>
              </a:rPr>
              <a:t>(Отец – рыбак, и дети в воду смотрят)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«Народная мудрость»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57166"/>
            <a:ext cx="8894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«Музыкальная карусель»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d3cba821659ec337aff4c55f07f9873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214422"/>
            <a:ext cx="5143536" cy="5143536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42910" y="1428736"/>
            <a:ext cx="53572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  <a:hlinkClick r:id="rId3" action="ppaction://hlinkfile"/>
              </a:rPr>
              <a:t>1</a:t>
            </a:r>
            <a:endParaRPr kumimoji="0" lang="ru-RU" sz="8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42910" y="2571744"/>
            <a:ext cx="53572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4" action="ppaction://hlinkfile"/>
              </a:rPr>
              <a:t>2</a:t>
            </a:r>
            <a:endParaRPr kumimoji="0" lang="ru-RU" sz="8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42910" y="3786190"/>
            <a:ext cx="53572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  <a:hlinkClick r:id="rId5" action="ppaction://hlinkfile"/>
              </a:rPr>
              <a:t>3</a:t>
            </a:r>
            <a:endParaRPr kumimoji="0" lang="ru-RU" sz="8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643834" y="1428736"/>
            <a:ext cx="53572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  <a:hlinkClick r:id="rId6" action="ppaction://hlinkfile"/>
              </a:rPr>
              <a:t>5</a:t>
            </a:r>
            <a:endParaRPr kumimoji="0" lang="ru-RU" sz="8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7643834" y="2571744"/>
            <a:ext cx="53572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7" action="ppaction://hlinkfile"/>
              </a:rPr>
              <a:t>6</a:t>
            </a:r>
            <a:endParaRPr kumimoji="0" lang="ru-RU" sz="8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643834" y="3786190"/>
            <a:ext cx="53572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  <a:hlinkClick r:id="rId8" action="ppaction://hlinkfile"/>
              </a:rPr>
              <a:t>7</a:t>
            </a:r>
            <a:endParaRPr kumimoji="0" lang="ru-RU" sz="8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571472" y="5214950"/>
            <a:ext cx="53572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9" action="ppaction://hlinkfile"/>
              </a:rPr>
              <a:t>4</a:t>
            </a:r>
            <a:endParaRPr kumimoji="0" lang="ru-RU" sz="8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7643834" y="5000636"/>
            <a:ext cx="53572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  <a:hlinkClick r:id="rId10" action="ppaction://hlinkfile"/>
              </a:rPr>
              <a:t>8</a:t>
            </a:r>
            <a:endParaRPr kumimoji="0" lang="ru-RU" sz="8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166"/>
            <a:ext cx="9255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«Что нам стоит дом построить»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140416150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338908" cy="5108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500430" y="6000768"/>
            <a:ext cx="2547492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  <a:hlinkClick r:id="rId3" action="ppaction://hlinkfile"/>
              </a:rPr>
              <a:t>Гимн Семье</a:t>
            </a:r>
            <a:endParaRPr kumimoji="0" lang="ru-RU" sz="4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55814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00042"/>
            <a:ext cx="7334301" cy="5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9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cs typeface="Aharoni" pitchFamily="2" charset="-79"/>
              </a:rPr>
              <a:t>Используемые ресурсы</a:t>
            </a:r>
            <a:endParaRPr lang="ru-RU" b="1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hlinkClick r:id="rId2"/>
              </a:rPr>
              <a:t>http://muzofon.com/dwl2.php?jeq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US" dirty="0" smtClean="0">
                <a:hlinkClick r:id="rId3"/>
              </a:rPr>
              <a:t>https://yandex.ru</a:t>
            </a:r>
            <a:r>
              <a:rPr lang="ru-RU" dirty="0" smtClean="0"/>
              <a:t>  </a:t>
            </a:r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  <a:hlinkHover r:id="rId4" action="ppaction://hlinksldjump"/>
          </p:cNvPr>
          <p:cNvSpPr/>
          <p:nvPr/>
        </p:nvSpPr>
        <p:spPr>
          <a:xfrm>
            <a:off x="6962530" y="5506009"/>
            <a:ext cx="1425894" cy="720080"/>
          </a:xfrm>
          <a:prstGeom prst="roundRect">
            <a:avLst>
              <a:gd name="adj" fmla="val 317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/>
          </a:p>
        </p:txBody>
      </p:sp>
      <p:pic>
        <p:nvPicPr>
          <p:cNvPr id="8" name="Рисунок 7" descr="d38c39fce3ac.jpg"/>
          <p:cNvPicPr>
            <a:picLocks noChangeAspect="1"/>
          </p:cNvPicPr>
          <p:nvPr/>
        </p:nvPicPr>
        <p:blipFill>
          <a:blip r:embed="rId5"/>
          <a:srcRect b="8333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9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6079997_i12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vorchestvo_plakat_love2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 для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домовёнка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Кузи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9739967_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48399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Конкурсная программа</a:t>
            </a:r>
            <a:endParaRPr kumimoji="0" lang="ru-RU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70164022247434_480.jpg"/>
          <p:cNvPicPr>
            <a:picLocks noChangeAspect="1"/>
          </p:cNvPicPr>
          <p:nvPr/>
        </p:nvPicPr>
        <p:blipFill>
          <a:blip r:embed="rId3"/>
          <a:srcRect l="6245" t="6910" r="16733" b="9379"/>
          <a:stretch>
            <a:fillRect/>
          </a:stretch>
        </p:blipFill>
        <p:spPr>
          <a:xfrm>
            <a:off x="3286116" y="3357562"/>
            <a:ext cx="278608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059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«Семейный портрет»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getImage.jpg"/>
          <p:cNvPicPr>
            <a:picLocks noChangeAspect="1"/>
          </p:cNvPicPr>
          <p:nvPr/>
        </p:nvPicPr>
        <p:blipFill>
          <a:blip r:embed="rId2"/>
          <a:srcRect b="9375"/>
          <a:stretch>
            <a:fillRect/>
          </a:stretch>
        </p:blipFill>
        <p:spPr>
          <a:xfrm>
            <a:off x="785786" y="1214422"/>
            <a:ext cx="7286676" cy="49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9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“очутилась она во дворце, во палатах высоких, каменных, на кровати из резного золота со ножками хрустальными, на пуховике пуха лебяжьего, покрытом золотой парчой. Все её пожитки и цветочек аленький в кувшине позолоченном тут же стоят, </a:t>
            </a:r>
            <a:r>
              <a:rPr lang="ru-RU" dirty="0" err="1" smtClean="0"/>
              <a:t>раскладены</a:t>
            </a:r>
            <a:r>
              <a:rPr lang="ru-RU" dirty="0" smtClean="0"/>
              <a:t> и </a:t>
            </a:r>
            <a:r>
              <a:rPr lang="ru-RU" dirty="0" err="1" smtClean="0"/>
              <a:t>расставленны</a:t>
            </a:r>
            <a:r>
              <a:rPr lang="ru-RU" dirty="0" smtClean="0"/>
              <a:t> на столах зеленых малахита медного, и что в той палате много добра и скарба </a:t>
            </a:r>
            <a:r>
              <a:rPr lang="ru-RU" dirty="0" err="1" smtClean="0"/>
              <a:t>всякого,есть</a:t>
            </a:r>
            <a:r>
              <a:rPr lang="ru-RU" dirty="0" smtClean="0"/>
              <a:t> на чем посидеть – полежать, есть во что приодеться, есть во что посмотреться.”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«Узнай сказку»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azbukvar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7643866" cy="4831500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71472" y="6027003"/>
            <a:ext cx="814393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С.Т.Аксаков “Аленький цветочек”,  дворец зверя лесного, чуда морского</a:t>
            </a:r>
            <a:endParaRPr kumimoji="0" lang="ru-RU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“Он жил в каморке под лестницей, где у него ничего не было, кроме красивого очага против двери. Но красивый очаг, и огонь в очаге, и котелок, кипящий на огне, были не настоящими – нарисованы на куске старого холста”.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«Узнай сказку»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71472" y="5857892"/>
            <a:ext cx="814393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А.Н. Толстой «Золотой ключик», жилище  шарманщика  Карло</a:t>
            </a:r>
            <a:endParaRPr kumimoji="0" lang="ru-RU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1413893933_21-10-2014-16-18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7572428" cy="4339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“- А где я буду жить, - спросил зверек.</a:t>
            </a:r>
          </a:p>
          <a:p>
            <a:pPr>
              <a:buNone/>
            </a:pPr>
            <a:r>
              <a:rPr lang="ru-RU" dirty="0" smtClean="0"/>
              <a:t>  - Жить?… Да хотя бы вот здесь! – директор показал на старую телефонную будку, стоявшую у входа в магазин, - это и будет твой дом!”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Э.Н.Успенский, “Крокодил Гена и его друзья”, жилище </a:t>
            </a:r>
            <a:r>
              <a:rPr lang="ru-RU" b="1" dirty="0" err="1" smtClean="0">
                <a:solidFill>
                  <a:srgbClr val="7030A0"/>
                </a:solidFill>
              </a:rPr>
              <a:t>Чебурашки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«Узнай сказку»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71472" y="5857892"/>
            <a:ext cx="814393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endParaRPr kumimoji="0" lang="ru-RU" sz="4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i_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7929618" cy="404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539</Words>
  <Application>Microsoft Office PowerPoint</Application>
  <PresentationFormat>Экран (4:3)</PresentationFormat>
  <Paragraphs>77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Семья для домовёнка Кузи</vt:lpstr>
      <vt:lpstr>Слайд 6</vt:lpstr>
      <vt:lpstr>«Узнай сказку»</vt:lpstr>
      <vt:lpstr>«Узнай сказку»</vt:lpstr>
      <vt:lpstr>«Узнай сказку»</vt:lpstr>
      <vt:lpstr>«Узнай сказку»</vt:lpstr>
      <vt:lpstr>«Узнай сказку»</vt:lpstr>
      <vt:lpstr>«Узнай сказку»</vt:lpstr>
      <vt:lpstr>«Народная мудрость»</vt:lpstr>
      <vt:lpstr>«Народная мудрость»</vt:lpstr>
      <vt:lpstr>«Музыкальная карусель»</vt:lpstr>
      <vt:lpstr>«Что нам стоит дом построить»</vt:lpstr>
      <vt:lpstr>Слайд 17</vt:lpstr>
      <vt:lpstr>Используемые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19</cp:revision>
  <dcterms:created xsi:type="dcterms:W3CDTF">2015-06-19T07:42:35Z</dcterms:created>
  <dcterms:modified xsi:type="dcterms:W3CDTF">2015-06-20T16:41:25Z</dcterms:modified>
</cp:coreProperties>
</file>