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5" r:id="rId9"/>
    <p:sldId id="274" r:id="rId10"/>
    <p:sldId id="266" r:id="rId11"/>
    <p:sldId id="260" r:id="rId12"/>
    <p:sldId id="265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3105"/>
    <a:srgbClr val="009900"/>
    <a:srgbClr val="808000"/>
    <a:srgbClr val="4C2504"/>
    <a:srgbClr val="FF8837"/>
    <a:srgbClr val="F68426"/>
    <a:srgbClr val="FFE4D1"/>
    <a:srgbClr val="FFF3EB"/>
    <a:srgbClr val="FFCDAB"/>
    <a:srgbClr val="FF9D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228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C9CF8-415C-435E-9459-00A29ADD04EC}" type="datetimeFigureOut">
              <a:rPr lang="ru-RU" smtClean="0"/>
              <a:pPr/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7F5E6-7BC0-40DD-9357-D6A00929E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613/148561800.108/0_9236f_794642d8_L.jpg" TargetMode="External"/><Relationship Id="rId7" Type="http://schemas.openxmlformats.org/officeDocument/2006/relationships/hyperlink" Target="http://3d-okt.umi.ru/images/cms/data/kartinki/vse/m_44.jpg" TargetMode="External"/><Relationship Id="rId2" Type="http://schemas.openxmlformats.org/officeDocument/2006/relationships/hyperlink" Target="http://zezete2.z.e.pic.centerblog.net/2c11046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4.photosight.ru/b36/3673899_large.jpg" TargetMode="External"/><Relationship Id="rId5" Type="http://schemas.openxmlformats.org/officeDocument/2006/relationships/hyperlink" Target="http://www.playcast.ru/uploads/2015/04/11/13117148.jpg" TargetMode="External"/><Relationship Id="rId4" Type="http://schemas.openxmlformats.org/officeDocument/2006/relationships/hyperlink" Target="http://dc427.4shared.com/img/pzggOztN/s3/13d3c701ff0/95334_papel-de-parede-arvore-f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Школа\Рабочий стол\фон 14.png"/>
          <p:cNvPicPr>
            <a:picLocks noChangeAspect="1" noChangeArrowheads="1"/>
          </p:cNvPicPr>
          <p:nvPr/>
        </p:nvPicPr>
        <p:blipFill>
          <a:blip r:embed="rId3"/>
          <a:srcRect l="10634" t="6123" r="8163" b="5899"/>
          <a:stretch>
            <a:fillRect/>
          </a:stretch>
        </p:blipFill>
        <p:spPr bwMode="auto">
          <a:xfrm>
            <a:off x="0" y="0"/>
            <a:ext cx="8786842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00232" y="1500174"/>
            <a:ext cx="44388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alligraph" pitchFamily="2" charset="0"/>
              </a:rPr>
              <a:t> Учимся рисовать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alligraph" pitchFamily="2" charset="0"/>
              </a:rPr>
              <a:t>деревья.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alligraph" pitchFamily="2" charset="0"/>
              </a:rPr>
              <a:t>Осенний клён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928670"/>
            <a:ext cx="2071702" cy="357190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73105"/>
                </a:solidFill>
              </a:rPr>
              <a:t>УМК любой</a:t>
            </a:r>
            <a:endParaRPr lang="ru-RU" sz="2400" b="1" dirty="0">
              <a:solidFill>
                <a:srgbClr val="673105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643446"/>
            <a:ext cx="3929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C2504"/>
                </a:solidFill>
              </a:rPr>
              <a:t>Подготовила</a:t>
            </a:r>
          </a:p>
          <a:p>
            <a:r>
              <a:rPr lang="ru-RU" b="1" dirty="0" smtClean="0">
                <a:solidFill>
                  <a:srgbClr val="4C2504"/>
                </a:solidFill>
              </a:rPr>
              <a:t>Чеканова Нина Трофимовна</a:t>
            </a:r>
          </a:p>
          <a:p>
            <a:r>
              <a:rPr lang="ru-RU" b="1" dirty="0" smtClean="0">
                <a:solidFill>
                  <a:srgbClr val="4C2504"/>
                </a:solidFill>
              </a:rPr>
              <a:t>учитель начальных классов  </a:t>
            </a:r>
            <a:endParaRPr lang="ru-RU" b="1" dirty="0" smtClean="0">
              <a:solidFill>
                <a:srgbClr val="4C2504"/>
              </a:solidFill>
            </a:endParaRPr>
          </a:p>
          <a:p>
            <a:r>
              <a:rPr lang="ru-RU" b="1" dirty="0" smtClean="0">
                <a:solidFill>
                  <a:srgbClr val="4C2504"/>
                </a:solidFill>
              </a:rPr>
              <a:t>МБОУ </a:t>
            </a:r>
            <a:r>
              <a:rPr lang="ru-RU" b="1" dirty="0" smtClean="0">
                <a:solidFill>
                  <a:srgbClr val="4C2504"/>
                </a:solidFill>
              </a:rPr>
              <a:t>Зареченская СОШ               </a:t>
            </a:r>
            <a:endParaRPr lang="ru-RU" b="1" dirty="0">
              <a:solidFill>
                <a:srgbClr val="4C25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C:\Documents and Settings\Школа\Рабочий стол\Безымянный.png"/>
          <p:cNvPicPr/>
          <p:nvPr/>
        </p:nvPicPr>
        <p:blipFill>
          <a:blip r:embed="rId3"/>
          <a:srcRect r="43990"/>
          <a:stretch>
            <a:fillRect/>
          </a:stretch>
        </p:blipFill>
        <p:spPr bwMode="auto">
          <a:xfrm>
            <a:off x="2428860" y="0"/>
            <a:ext cx="4286280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1643050"/>
            <a:ext cx="1857388" cy="4402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ая выноска 11"/>
          <p:cNvSpPr/>
          <p:nvPr/>
        </p:nvSpPr>
        <p:spPr>
          <a:xfrm>
            <a:off x="1000100" y="428604"/>
            <a:ext cx="3000396" cy="785818"/>
          </a:xfrm>
          <a:prstGeom prst="wedgeRectCallout">
            <a:avLst/>
          </a:prstGeom>
          <a:ln w="28575">
            <a:solidFill>
              <a:srgbClr val="67310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шаг.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Рисуем ствол дерева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1643050"/>
            <a:ext cx="2143140" cy="4372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ая выноска 14"/>
          <p:cNvSpPr/>
          <p:nvPr/>
        </p:nvSpPr>
        <p:spPr>
          <a:xfrm>
            <a:off x="5286380" y="428604"/>
            <a:ext cx="3571900" cy="785818"/>
          </a:xfrm>
          <a:prstGeom prst="wedgeRectCallout">
            <a:avLst/>
          </a:prstGeom>
          <a:ln w="28575">
            <a:solidFill>
              <a:srgbClr val="67310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шаг.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Дорисуем ветви дерева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3" descr="C:\Documents and Settings\Школа\Рабочий стол\Оформление\Картинки для оформления\осенние листья\лист клёна 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22132">
            <a:off x="227722" y="1325422"/>
            <a:ext cx="727106" cy="933269"/>
          </a:xfrm>
          <a:prstGeom prst="rect">
            <a:avLst/>
          </a:prstGeom>
          <a:noFill/>
        </p:spPr>
      </p:pic>
      <p:pic>
        <p:nvPicPr>
          <p:cNvPr id="7" name="Picture 4" descr="C:\Documents and Settings\Школа\Рабочий стол\Оформление\Картинки для оформления\осенние листья\лист клё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71480"/>
            <a:ext cx="785818" cy="754085"/>
          </a:xfrm>
          <a:prstGeom prst="rect">
            <a:avLst/>
          </a:prstGeom>
          <a:noFill/>
        </p:spPr>
      </p:pic>
      <p:sp>
        <p:nvSpPr>
          <p:cNvPr id="12" name="Прямоугольная выноска 11"/>
          <p:cNvSpPr/>
          <p:nvPr/>
        </p:nvSpPr>
        <p:spPr>
          <a:xfrm>
            <a:off x="857224" y="428604"/>
            <a:ext cx="3571900" cy="785818"/>
          </a:xfrm>
          <a:prstGeom prst="wedgeRectCallout">
            <a:avLst/>
          </a:prstGeom>
          <a:ln w="28575">
            <a:solidFill>
              <a:srgbClr val="67310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шаг.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Формируем крону клёна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4714876" y="214290"/>
            <a:ext cx="4214842" cy="1285884"/>
          </a:xfrm>
          <a:prstGeom prst="wedgeRectCallout">
            <a:avLst/>
          </a:prstGeom>
          <a:ln w="28575">
            <a:solidFill>
              <a:srgbClr val="67310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шаг. 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Наполняем дерево цветом: красным, жёлтым, оранжевым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38" y="1643050"/>
            <a:ext cx="2857520" cy="4988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C:\Documents and Settings\Школа\Рабочий стол\Оформление\Картинки для оформления\осенние листья\лист клё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182" y="1500174"/>
            <a:ext cx="785818" cy="754085"/>
          </a:xfrm>
          <a:prstGeom prst="rect">
            <a:avLst/>
          </a:prstGeom>
          <a:noFill/>
        </p:spPr>
      </p:pic>
      <p:pic>
        <p:nvPicPr>
          <p:cNvPr id="14" name="Picture 4" descr="C:\Documents and Settings\Школа\Рабочий стол\Оформление\Картинки для оформления\осенние листья\лист клё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500306"/>
            <a:ext cx="785818" cy="754085"/>
          </a:xfrm>
          <a:prstGeom prst="rect">
            <a:avLst/>
          </a:prstGeom>
          <a:noFill/>
        </p:spPr>
      </p:pic>
      <p:pic>
        <p:nvPicPr>
          <p:cNvPr id="16" name="Picture 4" descr="C:\Documents and Settings\Школа\Рабочий стол\Оформление\Картинки для оформления\осенние листья\лист клёна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182" y="3643314"/>
            <a:ext cx="785818" cy="754085"/>
          </a:xfrm>
          <a:prstGeom prst="rect">
            <a:avLst/>
          </a:prstGeom>
          <a:noFill/>
        </p:spPr>
      </p:pic>
      <p:pic>
        <p:nvPicPr>
          <p:cNvPr id="17" name="Picture 3" descr="C:\Documents and Settings\Школа\Рабочий стол\Оформление\Картинки для оформления\осенние листья\лист клёна 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22132">
            <a:off x="227723" y="3682877"/>
            <a:ext cx="727106" cy="933269"/>
          </a:xfrm>
          <a:prstGeom prst="rect">
            <a:avLst/>
          </a:prstGeom>
          <a:noFill/>
        </p:spPr>
      </p:pic>
      <p:pic>
        <p:nvPicPr>
          <p:cNvPr id="18" name="Picture 3" descr="C:\Documents and Settings\Школа\Рабочий стол\Оформление\Картинки для оформления\осенние листья\лист клёна 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22132">
            <a:off x="8371623" y="2325556"/>
            <a:ext cx="727106" cy="933269"/>
          </a:xfrm>
          <a:prstGeom prst="rect">
            <a:avLst/>
          </a:prstGeom>
          <a:noFill/>
        </p:spPr>
      </p:pic>
      <p:pic>
        <p:nvPicPr>
          <p:cNvPr id="19" name="Picture 3" descr="C:\Documents and Settings\Школа\Рабочий стол\Оформление\Картинки для оформления\осенние листья\лист клёна 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22132">
            <a:off x="8189171" y="4540133"/>
            <a:ext cx="727106" cy="933269"/>
          </a:xfrm>
          <a:prstGeom prst="rect">
            <a:avLst/>
          </a:prstGeom>
          <a:noFill/>
        </p:spPr>
      </p:pic>
      <p:pic>
        <p:nvPicPr>
          <p:cNvPr id="21" name="Рисунок 20" descr="C:\Documents and Settings\Школа\Рабочий стол\Безымянный.png"/>
          <p:cNvPicPr/>
          <p:nvPr/>
        </p:nvPicPr>
        <p:blipFill>
          <a:blip r:embed="rId6"/>
          <a:srcRect r="43990"/>
          <a:stretch>
            <a:fillRect/>
          </a:stretch>
        </p:blipFill>
        <p:spPr bwMode="auto">
          <a:xfrm>
            <a:off x="5143504" y="1785926"/>
            <a:ext cx="3214710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8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>
                <a:hlinkClick r:id="rId2"/>
              </a:rPr>
              <a:t>http://zezete2.z.e.pic.centerblog.net/2c110467.jpg</a:t>
            </a:r>
            <a:r>
              <a:rPr lang="ru-RU" sz="1800" dirty="0" smtClean="0"/>
              <a:t>  фон </a:t>
            </a:r>
          </a:p>
          <a:p>
            <a:r>
              <a:rPr lang="ru-RU" sz="1800" u="sng" dirty="0" smtClean="0">
                <a:hlinkClick r:id="rId3"/>
              </a:rPr>
              <a:t>http://img-fotki.yandex.ru/get/6613/148561800.108/0_9236f_794642d8_L.jpg</a:t>
            </a:r>
            <a:r>
              <a:rPr lang="ru-RU" sz="1800" dirty="0" smtClean="0"/>
              <a:t>  </a:t>
            </a:r>
            <a:r>
              <a:rPr lang="ru-RU" sz="1800" dirty="0" smtClean="0"/>
              <a:t>фон</a:t>
            </a:r>
          </a:p>
          <a:p>
            <a:r>
              <a:rPr lang="ru-RU" sz="1800" u="sng" dirty="0" smtClean="0">
                <a:hlinkClick r:id="rId4"/>
              </a:rPr>
              <a:t>http://dc427.4shared.com/img/pzggOztN/s3/13d3c701ff0/95334_papel-de-parede-arvore-f.jpg</a:t>
            </a:r>
            <a:r>
              <a:rPr lang="ru-RU" sz="1800" dirty="0" smtClean="0"/>
              <a:t> клен </a:t>
            </a:r>
            <a:r>
              <a:rPr lang="ru-RU" sz="1800" dirty="0" smtClean="0"/>
              <a:t>фото1</a:t>
            </a:r>
            <a:r>
              <a:rPr lang="ru-RU" sz="1800" dirty="0" smtClean="0"/>
              <a:t> </a:t>
            </a:r>
          </a:p>
          <a:p>
            <a:r>
              <a:rPr lang="ru-RU" sz="1800" u="sng" dirty="0" smtClean="0">
                <a:hlinkClick r:id="rId5"/>
              </a:rPr>
              <a:t>http://www.playcast.ru/uploads/2015/04/11/13117148.jpg</a:t>
            </a:r>
            <a:r>
              <a:rPr lang="ru-RU" sz="1800" dirty="0" smtClean="0"/>
              <a:t>  клен фото2</a:t>
            </a:r>
          </a:p>
          <a:p>
            <a:r>
              <a:rPr lang="ru-RU" sz="1800" dirty="0" smtClean="0"/>
              <a:t> </a:t>
            </a:r>
            <a:r>
              <a:rPr lang="ru-RU" sz="1800" u="sng" dirty="0" smtClean="0">
                <a:hlinkClick r:id="rId6"/>
              </a:rPr>
              <a:t>http://img-4.photosight.ru/b36/3673899_large.jpg</a:t>
            </a:r>
            <a:r>
              <a:rPr lang="ru-RU" sz="1800" dirty="0" smtClean="0"/>
              <a:t>  клен фото3</a:t>
            </a:r>
          </a:p>
          <a:p>
            <a:r>
              <a:rPr lang="ru-RU" sz="1800" u="sng" dirty="0" smtClean="0">
                <a:hlinkClick r:id="rId7"/>
              </a:rPr>
              <a:t>http://3d-okt.umi.ru/images/cms/data/kartinki/vse/m_44.jpg</a:t>
            </a:r>
            <a:r>
              <a:rPr lang="ru-RU" sz="1800" dirty="0" smtClean="0"/>
              <a:t>  клен </a:t>
            </a:r>
            <a:r>
              <a:rPr lang="ru-RU" sz="1800" dirty="0" smtClean="0"/>
              <a:t>фото4</a:t>
            </a:r>
          </a:p>
          <a:p>
            <a:r>
              <a:rPr lang="ru-RU" sz="1800" dirty="0" smtClean="0"/>
              <a:t>«Простые уроки рисования» №10 2013 г. – пошаговая инструкция</a:t>
            </a:r>
            <a:endParaRPr lang="ru-RU" sz="18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285728"/>
            <a:ext cx="5972188" cy="57150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Школа\Рабочий стол\фон 14.png"/>
          <p:cNvPicPr>
            <a:picLocks noChangeAspect="1" noChangeArrowheads="1"/>
          </p:cNvPicPr>
          <p:nvPr/>
        </p:nvPicPr>
        <p:blipFill>
          <a:blip r:embed="rId3"/>
          <a:srcRect l="9184" t="6123" r="8163" b="30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785918" y="1643050"/>
            <a:ext cx="4635115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673105"/>
                  </a:solidFill>
                </a:ln>
                <a:solidFill>
                  <a:srgbClr val="8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  <a:t>Сучки рогатые, </a:t>
            </a:r>
            <a:b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</a:br>
            <a: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  <a:t>Плоды крылатые, </a:t>
            </a:r>
            <a:b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</a:br>
            <a: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  <a:t>А лист - ладошкой, </a:t>
            </a:r>
            <a:b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</a:br>
            <a:r>
              <a:rPr lang="ru-RU" sz="4000" b="1" dirty="0" smtClean="0">
                <a:ln w="11430">
                  <a:solidFill>
                    <a:srgbClr val="673105"/>
                  </a:solidFill>
                </a:ln>
                <a:solidFill>
                  <a:srgbClr val="009900"/>
                </a:solidFill>
              </a:rPr>
              <a:t>С длинной ножкой.</a:t>
            </a:r>
            <a:r>
              <a:rPr lang="ru-RU" sz="3600" b="1" dirty="0" smtClean="0">
                <a:ln w="11430">
                  <a:solidFill>
                    <a:srgbClr val="673105"/>
                  </a:solidFill>
                </a:ln>
                <a:solidFill>
                  <a:srgbClr val="8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ru-RU" b="1" dirty="0">
              <a:ln w="11430">
                <a:solidFill>
                  <a:srgbClr val="673105"/>
                </a:solidFill>
              </a:ln>
              <a:solidFill>
                <a:srgbClr val="808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785794"/>
            <a:ext cx="3454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Отгадайте загадку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4929198"/>
            <a:ext cx="14879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r>
              <a:rPr lang="ru-RU" sz="4400" b="1" dirty="0" smtClean="0">
                <a:solidFill>
                  <a:srgbClr val="FFC000"/>
                </a:solidFill>
              </a:rPr>
              <a:t>Л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Ё</a:t>
            </a:r>
            <a:r>
              <a:rPr lang="ru-RU" sz="4400" b="1" dirty="0" smtClean="0">
                <a:solidFill>
                  <a:srgbClr val="009900"/>
                </a:solidFill>
              </a:rPr>
              <a:t>Н</a:t>
            </a:r>
            <a:endParaRPr lang="ru-RU" sz="4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Documents and Settings\Школа\Мои документы\Downloads\95334_papel-de-parede-arvore-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7286644" cy="6978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Documents and Settings\Школа\Мои документы\Downloads\клен фото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73581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C:\Documents and Settings\Школа\Рабочий стол\фон 14.png"/>
          <p:cNvPicPr>
            <a:picLocks noChangeAspect="1" noChangeArrowheads="1"/>
          </p:cNvPicPr>
          <p:nvPr/>
        </p:nvPicPr>
        <p:blipFill>
          <a:blip r:embed="rId3"/>
          <a:srcRect l="11089" t="6123" r="11423" b="3061"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642918"/>
            <a:ext cx="6572296" cy="5704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dirty="0" smtClean="0">
                <a:latin typeface="Times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b="1" i="1" dirty="0" smtClean="0">
                <a:latin typeface="Times"/>
                <a:ea typeface="Times New Roman" pitchFamily="18" charset="0"/>
                <a:cs typeface="Times New Roman" pitchFamily="18" charset="0"/>
              </a:rPr>
              <a:t>В.Берестов</a:t>
            </a:r>
          </a:p>
          <a:p>
            <a:pPr lvl="0" algn="r"/>
            <a:r>
              <a:rPr lang="ru-RU" sz="1000" b="1" i="1" dirty="0" smtClean="0">
                <a:latin typeface="Times"/>
                <a:ea typeface="Times New Roman" pitchFamily="18" charset="0"/>
                <a:cs typeface="Times New Roman" pitchFamily="18" charset="0"/>
              </a:rPr>
              <a:t>    </a:t>
            </a:r>
            <a:endParaRPr lang="ru-RU" sz="900" b="1" dirty="0" smtClean="0">
              <a:latin typeface="Times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Быть может,  первый  листопад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Встречает этот клён.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Впервые праздничный наряд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Подставил  ветру он.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Надеты на  его сучки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Шесть листьев вырезных.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Они красны и широки,</a:t>
            </a:r>
            <a:b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673105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Совсем как у больших</a:t>
            </a:r>
            <a:r>
              <a:rPr lang="ru-RU" sz="3600" b="1" dirty="0" smtClean="0">
                <a:solidFill>
                  <a:srgbClr val="673105"/>
                </a:solidFill>
                <a:latin typeface="a_BodoniNova" pitchFamily="18" charset="-52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333333"/>
                </a:solidFill>
                <a:latin typeface="Times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333333"/>
                </a:solidFill>
                <a:latin typeface="Times"/>
                <a:ea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8" name="Picture 2" descr="C:\Documents and Settings\Школа\Мои документы\Downloads\клен фото 3.jpg"/>
          <p:cNvPicPr>
            <a:picLocks noChangeAspect="1" noChangeArrowheads="1"/>
          </p:cNvPicPr>
          <p:nvPr/>
        </p:nvPicPr>
        <p:blipFill>
          <a:blip r:embed="rId3"/>
          <a:srcRect t="8333"/>
          <a:stretch>
            <a:fillRect/>
          </a:stretch>
        </p:blipFill>
        <p:spPr bwMode="auto">
          <a:xfrm>
            <a:off x="285720" y="0"/>
            <a:ext cx="707236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5" name="Picture 5" descr="C:\Documents and Settings\Школа\Мои документы\Downloads\клен фото 4.jpg"/>
          <p:cNvPicPr>
            <a:picLocks noChangeAspect="1" noChangeArrowheads="1"/>
          </p:cNvPicPr>
          <p:nvPr/>
        </p:nvPicPr>
        <p:blipFill>
          <a:blip r:embed="rId3"/>
          <a:srcRect b="18750"/>
          <a:stretch>
            <a:fillRect/>
          </a:stretch>
        </p:blipFill>
        <p:spPr bwMode="auto">
          <a:xfrm>
            <a:off x="285720" y="0"/>
            <a:ext cx="73581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C:\Documents and Settings\Школа\Рабочий стол\фон 14.png"/>
          <p:cNvPicPr>
            <a:picLocks noChangeAspect="1" noChangeArrowheads="1"/>
          </p:cNvPicPr>
          <p:nvPr/>
        </p:nvPicPr>
        <p:blipFill>
          <a:blip r:embed="rId3"/>
          <a:srcRect l="9184" t="6123" r="8163" b="3061"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928670"/>
            <a:ext cx="2801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Оказывается…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500174"/>
            <a:ext cx="5357850" cy="51398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solidFill>
                  <a:srgbClr val="673105"/>
                </a:solidFill>
              </a:rPr>
              <a:t> </a:t>
            </a:r>
            <a:r>
              <a:rPr lang="ru-RU" sz="3600" b="1" dirty="0" smtClean="0">
                <a:solidFill>
                  <a:srgbClr val="673105"/>
                </a:solidFill>
              </a:rPr>
              <a:t>Клён</a:t>
            </a:r>
            <a:r>
              <a:rPr lang="ru-RU" sz="4000" b="1" dirty="0" smtClean="0">
                <a:solidFill>
                  <a:srgbClr val="673105"/>
                </a:solidFill>
              </a:rPr>
              <a:t> </a:t>
            </a:r>
            <a:r>
              <a:rPr lang="ru-RU" sz="3600" b="1" dirty="0" smtClean="0">
                <a:solidFill>
                  <a:srgbClr val="673105"/>
                </a:solidFill>
              </a:rPr>
              <a:t>помогает </a:t>
            </a:r>
            <a:r>
              <a:rPr lang="ru-RU" sz="3600" b="1" dirty="0" smtClean="0">
                <a:solidFill>
                  <a:srgbClr val="673105"/>
                </a:solidFill>
              </a:rPr>
              <a:t>людям обрести </a:t>
            </a:r>
            <a:r>
              <a:rPr lang="ru-RU" sz="3600" b="1" dirty="0" smtClean="0">
                <a:solidFill>
                  <a:srgbClr val="673105"/>
                </a:solidFill>
              </a:rPr>
              <a:t>душевное </a:t>
            </a:r>
            <a:r>
              <a:rPr lang="ru-RU" sz="3600" b="1" dirty="0" smtClean="0">
                <a:solidFill>
                  <a:srgbClr val="673105"/>
                </a:solidFill>
              </a:rPr>
              <a:t>равновесие, несёт </a:t>
            </a:r>
            <a:r>
              <a:rPr lang="ru-RU" sz="3600" b="1" dirty="0" smtClean="0">
                <a:solidFill>
                  <a:srgbClr val="673105"/>
                </a:solidFill>
              </a:rPr>
              <a:t>успокоение, уверенность </a:t>
            </a:r>
            <a:endParaRPr lang="ru-RU" sz="3600" b="1" dirty="0" smtClean="0">
              <a:solidFill>
                <a:srgbClr val="673105"/>
              </a:solidFill>
            </a:endParaRPr>
          </a:p>
          <a:p>
            <a:r>
              <a:rPr lang="ru-RU" sz="3600" b="1" dirty="0" smtClean="0">
                <a:solidFill>
                  <a:srgbClr val="673105"/>
                </a:solidFill>
              </a:rPr>
              <a:t>в себе.</a:t>
            </a:r>
          </a:p>
          <a:p>
            <a:r>
              <a:rPr lang="ru-RU" sz="3600" b="1" dirty="0" smtClean="0">
                <a:solidFill>
                  <a:srgbClr val="673105"/>
                </a:solidFill>
              </a:rPr>
              <a:t>Клён - дерево </a:t>
            </a:r>
            <a:r>
              <a:rPr lang="ru-RU" sz="3600" b="1" dirty="0" smtClean="0">
                <a:solidFill>
                  <a:srgbClr val="673105"/>
                </a:solidFill>
              </a:rPr>
              <a:t>внутренней силы и уравновешенности.</a:t>
            </a:r>
          </a:p>
          <a:p>
            <a:r>
              <a:rPr lang="ru-RU" sz="3600" b="1" dirty="0" smtClean="0">
                <a:ln w="11430">
                  <a:solidFill>
                    <a:srgbClr val="673105"/>
                  </a:solidFill>
                </a:ln>
                <a:solidFill>
                  <a:srgbClr val="8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ru-RU" b="1" dirty="0">
              <a:ln w="11430">
                <a:solidFill>
                  <a:srgbClr val="673105"/>
                </a:solidFill>
              </a:ln>
              <a:solidFill>
                <a:srgbClr val="808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Школа\Мои документы\Downloads\фон 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C:\Documents and Settings\Школа\Рабочий стол\фон 14.png"/>
          <p:cNvPicPr>
            <a:picLocks noChangeAspect="1" noChangeArrowheads="1"/>
          </p:cNvPicPr>
          <p:nvPr/>
        </p:nvPicPr>
        <p:blipFill>
          <a:blip r:embed="rId3"/>
          <a:srcRect l="9184" t="6123" r="8163" b="3061"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14546" y="1000108"/>
            <a:ext cx="4857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alligraph" pitchFamily="2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Calligraph" pitchFamily="2" charset="0"/>
              </a:rPr>
              <a:t>Учимся рисовать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Calligraph" pitchFamily="2" charset="0"/>
              </a:rPr>
              <a:t>деревья.</a:t>
            </a:r>
          </a:p>
          <a:p>
            <a:r>
              <a:rPr lang="ru-RU" sz="6000" b="1" dirty="0" smtClean="0">
                <a:solidFill>
                  <a:srgbClr val="C00000"/>
                </a:solidFill>
                <a:latin typeface="Calligraph" pitchFamily="2" charset="0"/>
              </a:rPr>
              <a:t>Осенний клён</a:t>
            </a:r>
            <a:endParaRPr lang="ru-RU" sz="6000" dirty="0"/>
          </a:p>
        </p:txBody>
      </p:sp>
      <p:pic>
        <p:nvPicPr>
          <p:cNvPr id="7" name="Рисунок 6" descr="C:\Documents and Settings\Школа\Рабочий стол\клен2+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786190"/>
            <a:ext cx="1500198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110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Источники </vt:lpstr>
    </vt:vector>
  </TitlesOfParts>
  <Company>Зареченская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Зареченсчкая СОШ</dc:creator>
  <cp:lastModifiedBy>Зареченсчкая СОШ</cp:lastModifiedBy>
  <cp:revision>31</cp:revision>
  <dcterms:created xsi:type="dcterms:W3CDTF">2015-07-28T05:40:10Z</dcterms:created>
  <dcterms:modified xsi:type="dcterms:W3CDTF">2015-07-30T17:53:40Z</dcterms:modified>
</cp:coreProperties>
</file>