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2" r:id="rId2"/>
    <p:sldId id="281" r:id="rId3"/>
    <p:sldId id="282" r:id="rId4"/>
    <p:sldId id="27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801"/>
    <a:srgbClr val="700000"/>
    <a:srgbClr val="A80000"/>
    <a:srgbClr val="986202"/>
    <a:srgbClr val="4923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4660"/>
  </p:normalViewPr>
  <p:slideViewPr>
    <p:cSldViewPr>
      <p:cViewPr varScale="1">
        <p:scale>
          <a:sx n="73" d="100"/>
          <a:sy n="73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662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35732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Портфолио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учащейся 2 а класса</a:t>
            </a:r>
            <a:br>
              <a:rPr lang="ru-RU" sz="2800" dirty="0" smtClean="0">
                <a:solidFill>
                  <a:srgbClr val="FF0000"/>
                </a:solidFill>
                <a:effectLst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 МБОУ СОШ №4 </a:t>
            </a:r>
            <a:br>
              <a:rPr lang="ru-RU" sz="2800" dirty="0" smtClean="0">
                <a:solidFill>
                  <a:srgbClr val="FF0000"/>
                </a:solidFill>
                <a:effectLst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 г. </a:t>
            </a:r>
            <a:r>
              <a:rPr lang="ru-RU" sz="2800" dirty="0" err="1" smtClean="0">
                <a:solidFill>
                  <a:srgbClr val="FF0000"/>
                </a:solidFill>
                <a:effectLst/>
                <a:cs typeface="Times New Roman" pitchFamily="18" charset="0"/>
              </a:rPr>
              <a:t>Пыть-Ях</a:t>
            </a:r>
            <a:r>
              <a:rPr lang="ru-RU" sz="28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  Семёновой Алины 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193534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Мой классный</a:t>
            </a:r>
          </a:p>
          <a:p>
            <a:pPr>
              <a:buNone/>
            </a:pPr>
            <a:r>
              <a:rPr lang="ru-RU" sz="2800" b="1" dirty="0" smtClean="0"/>
              <a:t> руководитель</a:t>
            </a:r>
          </a:p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400" b="1" dirty="0" smtClean="0"/>
              <a:t>Христофорова  С.Л</a:t>
            </a:r>
            <a:endParaRPr lang="ru-RU" dirty="0"/>
          </a:p>
        </p:txBody>
      </p:sp>
      <p:pic>
        <p:nvPicPr>
          <p:cNvPr id="7" name="Picture 3" descr="C:\Users\Администратор\Desktop\DSCN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857628"/>
            <a:ext cx="2357223" cy="1915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C00000"/>
                </a:solidFill>
                <a:effectLst/>
                <a:latin typeface="+mn-lt"/>
              </a:rPr>
              <a:t>Мои конкурсы</a:t>
            </a:r>
            <a:endParaRPr lang="ru-RU" sz="2800" b="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7" name="Picture 7" descr="C:\Users\Администратор\Desktop\ГРАМОТЫ\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1644352" cy="1201193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DSCN1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2110520" cy="1785950"/>
          </a:xfrm>
          <a:prstGeom prst="rect">
            <a:avLst/>
          </a:prstGeom>
          <a:noFill/>
        </p:spPr>
      </p:pic>
      <p:pic>
        <p:nvPicPr>
          <p:cNvPr id="8" name="Picture 6" descr="C:\Users\Администратор\Desktop\ГРАМОТЫ\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736"/>
            <a:ext cx="1563465" cy="1143008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ГРАМОТЫ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857628"/>
            <a:ext cx="3245199" cy="1785951"/>
          </a:xfrm>
          <a:prstGeom prst="rect">
            <a:avLst/>
          </a:prstGeom>
          <a:noFill/>
        </p:spPr>
      </p:pic>
      <p:pic>
        <p:nvPicPr>
          <p:cNvPr id="12" name="Picture 5" descr="C:\Users\Администратор\Desktop\ГРАМОТЫ\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857628"/>
            <a:ext cx="130638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786842" cy="1643066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                                       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857233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800" dirty="0" smtClean="0">
                <a:solidFill>
                  <a:srgbClr val="C00000"/>
                </a:solidFill>
              </a:rPr>
              <a:t>Общественно-культурная деятельность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С 2011 г. я посещаю ЦДТ и принимаю участие в различных концертах с группой «Калейдоскоп».  </a:t>
            </a:r>
          </a:p>
          <a:p>
            <a:r>
              <a:rPr lang="ru-RU" sz="2400" b="1" dirty="0" smtClean="0"/>
              <a:t>Мой преподаватель </a:t>
            </a:r>
            <a:r>
              <a:rPr lang="ru-RU" sz="2400" b="1" dirty="0" err="1" smtClean="0"/>
              <a:t>Войтова</a:t>
            </a:r>
            <a:r>
              <a:rPr lang="ru-RU" sz="2400" b="1" dirty="0" smtClean="0"/>
              <a:t>  И. Т. </a:t>
            </a:r>
          </a:p>
          <a:p>
            <a:endParaRPr lang="ru-RU" dirty="0"/>
          </a:p>
        </p:txBody>
      </p:sp>
      <p:pic>
        <p:nvPicPr>
          <p:cNvPr id="7" name="Picture 2" descr="C:\Users\Администратор\Desktop\DSCN1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143248"/>
            <a:ext cx="2286016" cy="3047776"/>
          </a:xfrm>
          <a:prstGeom prst="rect">
            <a:avLst/>
          </a:prstGeom>
          <a:ln w="190500" cap="sq">
            <a:solidFill>
              <a:srgbClr val="5738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Отзывы и пожелания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sz="2800" dirty="0" smtClean="0"/>
              <a:t>У Алины в классе много друзей. Она является мэром нашего класса.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Желаем Алине успехов в учёбе, быть всегда впереди, пусть огонёк </a:t>
            </a:r>
            <a:r>
              <a:rPr lang="ru-RU" sz="2800" smtClean="0"/>
              <a:t>активности  </a:t>
            </a:r>
            <a:r>
              <a:rPr lang="ru-RU" sz="2800" dirty="0" smtClean="0"/>
              <a:t>не угаснет. </a:t>
            </a:r>
          </a:p>
          <a:p>
            <a:pPr marL="0" indent="0">
              <a:buNone/>
            </a:pPr>
            <a:r>
              <a:rPr lang="ru-RU" sz="2800" dirty="0" smtClean="0"/>
              <a:t>       Классный руководитель и учащиеся 2 а класса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637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81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Портфолио  учащейся 2 а класса  МБОУ СОШ №4   г. Пыть-Ях   Семёновой Алины   </vt:lpstr>
      <vt:lpstr>Мои конкурсы</vt:lpstr>
      <vt:lpstr>                                             </vt:lpstr>
      <vt:lpstr>Отзывы и пожелания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Svetlana</cp:lastModifiedBy>
  <cp:revision>108</cp:revision>
  <dcterms:created xsi:type="dcterms:W3CDTF">2013-07-29T17:42:42Z</dcterms:created>
  <dcterms:modified xsi:type="dcterms:W3CDTF">2015-06-13T18:57:10Z</dcterms:modified>
</cp:coreProperties>
</file>