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1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6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4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6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9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8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4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2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9B70-6061-4B65-893C-B81EA02C5CEC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F14C4-3FA6-4334-A43D-A77E658C6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математики по теме «Закрепление изученного в течение четверти»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368752" cy="1705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Урок разработан</a:t>
            </a:r>
          </a:p>
          <a:p>
            <a:r>
              <a:rPr lang="ru-RU" dirty="0" smtClean="0"/>
              <a:t> учителем начальной школы №276    Галыгиной Еленой Леонидовной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4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17-7    10                            18   17</a:t>
            </a:r>
          </a:p>
          <a:p>
            <a:pPr marL="0" indent="0">
              <a:buNone/>
            </a:pPr>
            <a:r>
              <a:rPr lang="ru-RU" dirty="0" smtClean="0"/>
              <a:t>             17+1   19-1                         7    17</a:t>
            </a:r>
          </a:p>
          <a:p>
            <a:pPr marL="0" indent="0">
              <a:buNone/>
            </a:pPr>
            <a:r>
              <a:rPr lang="ru-RU" dirty="0" smtClean="0"/>
              <a:t>             16-1    14                             9     11</a:t>
            </a:r>
          </a:p>
          <a:p>
            <a:pPr marL="0" indent="0">
              <a:buNone/>
            </a:pPr>
            <a:r>
              <a:rPr lang="ru-RU" dirty="0" smtClean="0"/>
              <a:t>             16    17                                8+2   12-2</a:t>
            </a:r>
          </a:p>
          <a:p>
            <a:pPr marL="0" indent="0">
              <a:buNone/>
            </a:pPr>
            <a:r>
              <a:rPr lang="ru-RU" dirty="0" smtClean="0"/>
              <a:t>             20-10    12                          15    10+5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700808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7838" y="2348880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077072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501008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3751" y="2924944"/>
            <a:ext cx="22243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1707434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92180" y="2360543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59759" y="4077072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3496749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4404" y="2924944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0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0568" y="1628800"/>
            <a:ext cx="7920880" cy="4525963"/>
          </a:xfrm>
        </p:spPr>
        <p:txBody>
          <a:bodyPr>
            <a:noAutofit/>
          </a:bodyPr>
          <a:lstStyle/>
          <a:p>
            <a:pPr marL="2286000" lvl="5" indent="0">
              <a:buNone/>
            </a:pPr>
            <a:r>
              <a:rPr lang="ru-RU" sz="9600" dirty="0" smtClean="0"/>
              <a:t>Молодцы!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353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ртем\Desktop\отистация\687474703a2f2f6b6463736869726563686b612e6e61726f642e72752f696d616765732f6b757a2e6a7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ртем\Desktop\отистация\59354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23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8,5,6,4</a:t>
            </a:r>
            <a:endParaRPr lang="ru-RU" sz="6000" dirty="0"/>
          </a:p>
        </p:txBody>
      </p:sp>
      <p:pic>
        <p:nvPicPr>
          <p:cNvPr id="3076" name="Picture 4" descr="C:\Users\Артем\Desktop\отистация\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6941"/>
            <a:ext cx="23762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ртем\Desktop\отистация\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6400"/>
            <a:ext cx="23488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ртем\Desktop\отистация\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7732240"/>
            <a:ext cx="553819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Артем\Desktop\отистация\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57" y="1676400"/>
            <a:ext cx="23488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ртем\Desktop\отистация\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87" y="1676400"/>
            <a:ext cx="23488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7584" y="394465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46106" y="350100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432910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37545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6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поляне росло 3 грибочка. После дождя выросло ещё 10. Все их собрал Кузя.  Сколько грибов он принёс домой 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72808" cy="447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1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Кузя нашёл 12 яблок. 1 яблоко он съел. Сколько яблок у него осталось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ртем\Desktop\отистация\UKk54cMQ7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4" y="1556792"/>
            <a:ext cx="77768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90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Гномик подарил Кузе 15 ягодок малины и 1 ягодку клубники. На сколько больше было малинок ? </a:t>
            </a:r>
            <a:endParaRPr lang="ru-RU" dirty="0"/>
          </a:p>
        </p:txBody>
      </p:sp>
      <p:pic>
        <p:nvPicPr>
          <p:cNvPr id="6147" name="Picture 3" descr="C:\Users\Артем\Desktop\отистация\1397852067_1868361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132856"/>
            <a:ext cx="3672407" cy="44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Артем\Desktop\отистаци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60442"/>
            <a:ext cx="5184577" cy="44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6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Кузя очень увлекается математикой. А вот эти примеры он не смог решить. Помогите ему!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10см+1см=…см=…</a:t>
            </a:r>
            <a:r>
              <a:rPr lang="ru-RU" dirty="0" err="1" smtClean="0"/>
              <a:t>дм</a:t>
            </a:r>
            <a:r>
              <a:rPr lang="ru-RU" dirty="0" smtClean="0"/>
              <a:t>…см</a:t>
            </a:r>
          </a:p>
          <a:p>
            <a:pPr marL="0" indent="0">
              <a:buNone/>
            </a:pPr>
            <a:r>
              <a:rPr lang="ru-RU" dirty="0" smtClean="0"/>
              <a:t>                                    20см+1см=…см=…</a:t>
            </a:r>
            <a:r>
              <a:rPr lang="ru-RU" dirty="0" err="1" smtClean="0"/>
              <a:t>дм</a:t>
            </a:r>
            <a:r>
              <a:rPr lang="ru-RU" dirty="0" smtClean="0"/>
              <a:t>…см</a:t>
            </a:r>
          </a:p>
          <a:p>
            <a:pPr marL="0" indent="0">
              <a:buNone/>
            </a:pPr>
            <a:r>
              <a:rPr lang="ru-RU" dirty="0" smtClean="0"/>
              <a:t>                                     12см-2см=…см=…</a:t>
            </a:r>
            <a:r>
              <a:rPr lang="ru-RU" dirty="0" err="1" smtClean="0"/>
              <a:t>дм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170" name="Picture 2" descr="C:\Users\Артем\Desktop\отистация\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2" y="2204864"/>
            <a:ext cx="2808312" cy="38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0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Артем\Desktop\отистация\book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6166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5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к уроку математики по теме «Закрепление изученного в течение четверти» </vt:lpstr>
      <vt:lpstr>Презентация PowerPoint</vt:lpstr>
      <vt:lpstr>Презентация PowerPoint</vt:lpstr>
      <vt:lpstr>8,5,6,4</vt:lpstr>
      <vt:lpstr>На поляне росло 3 грибочка. После дождя выросло ещё 10. Все их собрал Кузя.  Сколько грибов он принёс домой ?</vt:lpstr>
      <vt:lpstr>Кузя нашёл 12 яблок. 1 яблоко он съел. Сколько яблок у него осталось ?</vt:lpstr>
      <vt:lpstr>Гномик подарил Кузе 15 ягодок малины и 1 ягодку клубники. На сколько больше было малинок ? </vt:lpstr>
      <vt:lpstr>. Кузя очень увлекается математикой. А вот эти примеры он не смог решить. Помогите ему!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7</cp:lastModifiedBy>
  <cp:revision>10</cp:revision>
  <dcterms:created xsi:type="dcterms:W3CDTF">2015-08-19T08:07:12Z</dcterms:created>
  <dcterms:modified xsi:type="dcterms:W3CDTF">2015-08-24T14:14:03Z</dcterms:modified>
</cp:coreProperties>
</file>