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3921" y="2129984"/>
            <a:ext cx="10364160" cy="14703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9761" y="3885528"/>
            <a:ext cx="8534399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72" indent="0" algn="ctr">
              <a:buNone/>
              <a:defRPr/>
            </a:lvl2pPr>
            <a:lvl3pPr marL="829544" indent="0" algn="ctr">
              <a:buNone/>
              <a:defRPr/>
            </a:lvl3pPr>
            <a:lvl4pPr marL="1244316" indent="0" algn="ctr">
              <a:buNone/>
              <a:defRPr/>
            </a:lvl4pPr>
            <a:lvl5pPr marL="1659087" indent="0" algn="ctr">
              <a:buNone/>
              <a:defRPr/>
            </a:lvl5pPr>
            <a:lvl6pPr marL="2073859" indent="0" algn="ctr">
              <a:buNone/>
              <a:defRPr/>
            </a:lvl6pPr>
            <a:lvl7pPr marL="2488631" indent="0" algn="ctr">
              <a:buNone/>
              <a:defRPr/>
            </a:lvl7pPr>
            <a:lvl8pPr marL="2903403" indent="0" algn="ctr">
              <a:buNone/>
              <a:defRPr/>
            </a:lvl8pPr>
            <a:lvl9pPr marL="3318175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BB603C-C4FC-499F-9127-241C7E820CB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199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ACEC7F-20F5-4D38-B64F-ADF24DFBDB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6016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5840" y="273629"/>
            <a:ext cx="2741760" cy="585565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8641" y="273629"/>
            <a:ext cx="8042879" cy="585565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230DAA-A7FC-420A-9C99-62E0BA1F072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732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1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51B8E0-37DC-44D6-AD71-C93E563AC2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05716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3921" y="2129984"/>
            <a:ext cx="10364160" cy="14703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9761" y="3885528"/>
            <a:ext cx="8534399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72" indent="0" algn="ctr">
              <a:buNone/>
              <a:defRPr/>
            </a:lvl2pPr>
            <a:lvl3pPr marL="829544" indent="0" algn="ctr">
              <a:buNone/>
              <a:defRPr/>
            </a:lvl3pPr>
            <a:lvl4pPr marL="1244316" indent="0" algn="ctr">
              <a:buNone/>
              <a:defRPr/>
            </a:lvl4pPr>
            <a:lvl5pPr marL="1659087" indent="0" algn="ctr">
              <a:buNone/>
              <a:defRPr/>
            </a:lvl5pPr>
            <a:lvl6pPr marL="2073859" indent="0" algn="ctr">
              <a:buNone/>
              <a:defRPr/>
            </a:lvl6pPr>
            <a:lvl7pPr marL="2488631" indent="0" algn="ctr">
              <a:buNone/>
              <a:defRPr/>
            </a:lvl7pPr>
            <a:lvl8pPr marL="2903403" indent="0" algn="ctr">
              <a:buNone/>
              <a:defRPr/>
            </a:lvl8pPr>
            <a:lvl9pPr marL="3318175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BB603C-C4FC-499F-9127-241C7E820CB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40805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18D475-D5EF-4E5B-9200-86BF29D024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3020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840" y="4406863"/>
            <a:ext cx="10362241" cy="1362383"/>
          </a:xfrm>
        </p:spPr>
        <p:txBody>
          <a:bodyPr anchor="t"/>
          <a:lstStyle>
            <a:lvl1pPr algn="l">
              <a:defRPr sz="3629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840" y="2906225"/>
            <a:ext cx="10362241" cy="1500638"/>
          </a:xfrm>
        </p:spPr>
        <p:txBody>
          <a:bodyPr anchor="b"/>
          <a:lstStyle>
            <a:lvl1pPr marL="0" indent="0">
              <a:buNone/>
              <a:defRPr sz="1814"/>
            </a:lvl1pPr>
            <a:lvl2pPr marL="414772" indent="0">
              <a:buNone/>
              <a:defRPr sz="1633"/>
            </a:lvl2pPr>
            <a:lvl3pPr marL="829544" indent="0">
              <a:buNone/>
              <a:defRPr sz="1452"/>
            </a:lvl3pPr>
            <a:lvl4pPr marL="1244316" indent="0">
              <a:buNone/>
              <a:defRPr sz="1270"/>
            </a:lvl4pPr>
            <a:lvl5pPr marL="1659087" indent="0">
              <a:buNone/>
              <a:defRPr sz="1270"/>
            </a:lvl5pPr>
            <a:lvl6pPr marL="2073859" indent="0">
              <a:buNone/>
              <a:defRPr sz="1270"/>
            </a:lvl6pPr>
            <a:lvl7pPr marL="2488631" indent="0">
              <a:buNone/>
              <a:defRPr sz="1270"/>
            </a:lvl7pPr>
            <a:lvl8pPr marL="2903403" indent="0">
              <a:buNone/>
              <a:defRPr sz="1270"/>
            </a:lvl8pPr>
            <a:lvl9pPr marL="3318175" indent="0">
              <a:buNone/>
              <a:defRPr sz="127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73BF89-251D-4548-8151-0227DA23919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7378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8641" y="1604329"/>
            <a:ext cx="5391360" cy="4524955"/>
          </a:xfrm>
        </p:spPr>
        <p:txBody>
          <a:bodyPr/>
          <a:lstStyle>
            <a:lvl1pPr>
              <a:defRPr sz="2540"/>
            </a:lvl1pPr>
            <a:lvl2pPr>
              <a:defRPr sz="2177"/>
            </a:lvl2pPr>
            <a:lvl3pPr>
              <a:defRPr sz="1814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84321" y="1604329"/>
            <a:ext cx="5393279" cy="4524955"/>
          </a:xfrm>
        </p:spPr>
        <p:txBody>
          <a:bodyPr/>
          <a:lstStyle>
            <a:lvl1pPr>
              <a:defRPr sz="2540"/>
            </a:lvl1pPr>
            <a:lvl2pPr>
              <a:defRPr sz="2177"/>
            </a:lvl2pPr>
            <a:lvl3pPr>
              <a:defRPr sz="1814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9B336-74C2-4E1A-8E39-B6FD71129FB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7698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0560" y="275070"/>
            <a:ext cx="10972801" cy="114203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0560" y="1535201"/>
            <a:ext cx="5385601" cy="639427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0560" y="2174628"/>
            <a:ext cx="5385601" cy="3951775"/>
          </a:xfrm>
        </p:spPr>
        <p:txBody>
          <a:bodyPr/>
          <a:lstStyle>
            <a:lvl1pPr>
              <a:defRPr sz="2177"/>
            </a:lvl1pPr>
            <a:lvl2pPr>
              <a:defRPr sz="1814"/>
            </a:lvl2pPr>
            <a:lvl3pPr>
              <a:defRPr sz="1633"/>
            </a:lvl3pPr>
            <a:lvl4pPr>
              <a:defRPr sz="1452"/>
            </a:lvl4pPr>
            <a:lvl5pPr>
              <a:defRPr sz="1452"/>
            </a:lvl5pPr>
            <a:lvl6pPr>
              <a:defRPr sz="1452"/>
            </a:lvl6pPr>
            <a:lvl7pPr>
              <a:defRPr sz="1452"/>
            </a:lvl7pPr>
            <a:lvl8pPr>
              <a:defRPr sz="1452"/>
            </a:lvl8pPr>
            <a:lvl9pPr>
              <a:defRPr sz="145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920" y="1535201"/>
            <a:ext cx="5389441" cy="639427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920" y="2174628"/>
            <a:ext cx="5389441" cy="3951775"/>
          </a:xfrm>
        </p:spPr>
        <p:txBody>
          <a:bodyPr/>
          <a:lstStyle>
            <a:lvl1pPr>
              <a:defRPr sz="2177"/>
            </a:lvl1pPr>
            <a:lvl2pPr>
              <a:defRPr sz="1814"/>
            </a:lvl2pPr>
            <a:lvl3pPr>
              <a:defRPr sz="1633"/>
            </a:lvl3pPr>
            <a:lvl4pPr>
              <a:defRPr sz="1452"/>
            </a:lvl4pPr>
            <a:lvl5pPr>
              <a:defRPr sz="1452"/>
            </a:lvl5pPr>
            <a:lvl6pPr>
              <a:defRPr sz="1452"/>
            </a:lvl6pPr>
            <a:lvl7pPr>
              <a:defRPr sz="1452"/>
            </a:lvl7pPr>
            <a:lvl8pPr>
              <a:defRPr sz="1452"/>
            </a:lvl8pPr>
            <a:lvl9pPr>
              <a:defRPr sz="145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174FE-B8EF-4958-AC02-62C299D6C6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312680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96ADB1-0720-4DBC-B14C-604E1B9CBC9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5400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904F9F-A034-4D46-A2D5-D227F6F466F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26098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18D475-D5EF-4E5B-9200-86BF29D024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48380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0560" y="273629"/>
            <a:ext cx="4010881" cy="1160762"/>
          </a:xfrm>
        </p:spPr>
        <p:txBody>
          <a:bodyPr anchor="b"/>
          <a:lstStyle>
            <a:lvl1pPr algn="l">
              <a:defRPr sz="1814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7361" y="273629"/>
            <a:ext cx="6816000" cy="5852774"/>
          </a:xfrm>
        </p:spPr>
        <p:txBody>
          <a:bodyPr/>
          <a:lstStyle>
            <a:lvl1pPr>
              <a:defRPr sz="2903"/>
            </a:lvl1pPr>
            <a:lvl2pPr>
              <a:defRPr sz="2540"/>
            </a:lvl2pPr>
            <a:lvl3pPr>
              <a:defRPr sz="2177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0560" y="1434391"/>
            <a:ext cx="4010881" cy="4692013"/>
          </a:xfrm>
        </p:spPr>
        <p:txBody>
          <a:bodyPr/>
          <a:lstStyle>
            <a:lvl1pPr marL="0" indent="0">
              <a:buNone/>
              <a:defRPr sz="1270"/>
            </a:lvl1pPr>
            <a:lvl2pPr marL="414772" indent="0">
              <a:buNone/>
              <a:defRPr sz="1089"/>
            </a:lvl2pPr>
            <a:lvl3pPr marL="829544" indent="0">
              <a:buNone/>
              <a:defRPr sz="907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  <a:lvl6pPr marL="2073859" indent="0">
              <a:buNone/>
              <a:defRPr sz="816"/>
            </a:lvl6pPr>
            <a:lvl7pPr marL="2488631" indent="0">
              <a:buNone/>
              <a:defRPr sz="816"/>
            </a:lvl7pPr>
            <a:lvl8pPr marL="2903403" indent="0">
              <a:buNone/>
              <a:defRPr sz="816"/>
            </a:lvl8pPr>
            <a:lvl9pPr marL="3318175" indent="0">
              <a:buNone/>
              <a:defRPr sz="81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4335-7862-44BA-B07F-7347A59FCA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51889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0401" y="4800025"/>
            <a:ext cx="7315200" cy="567420"/>
          </a:xfrm>
        </p:spPr>
        <p:txBody>
          <a:bodyPr anchor="b"/>
          <a:lstStyle>
            <a:lvl1pPr algn="l">
              <a:defRPr sz="1814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90401" y="612065"/>
            <a:ext cx="7315200" cy="4115952"/>
          </a:xfrm>
        </p:spPr>
        <p:txBody>
          <a:bodyPr/>
          <a:lstStyle>
            <a:lvl1pPr marL="0" indent="0">
              <a:buNone/>
              <a:defRPr sz="2903"/>
            </a:lvl1pPr>
            <a:lvl2pPr marL="414772" indent="0">
              <a:buNone/>
              <a:defRPr sz="2540"/>
            </a:lvl2pPr>
            <a:lvl3pPr marL="829544" indent="0">
              <a:buNone/>
              <a:defRPr sz="2177"/>
            </a:lvl3pPr>
            <a:lvl4pPr marL="1244316" indent="0">
              <a:buNone/>
              <a:defRPr sz="1814"/>
            </a:lvl4pPr>
            <a:lvl5pPr marL="1659087" indent="0">
              <a:buNone/>
              <a:defRPr sz="1814"/>
            </a:lvl5pPr>
            <a:lvl6pPr marL="2073859" indent="0">
              <a:buNone/>
              <a:defRPr sz="1814"/>
            </a:lvl6pPr>
            <a:lvl7pPr marL="2488631" indent="0">
              <a:buNone/>
              <a:defRPr sz="1814"/>
            </a:lvl7pPr>
            <a:lvl8pPr marL="2903403" indent="0">
              <a:buNone/>
              <a:defRPr sz="1814"/>
            </a:lvl8pPr>
            <a:lvl9pPr marL="3318175" indent="0">
              <a:buNone/>
              <a:defRPr sz="1814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90401" y="5367444"/>
            <a:ext cx="7315200" cy="805044"/>
          </a:xfrm>
        </p:spPr>
        <p:txBody>
          <a:bodyPr/>
          <a:lstStyle>
            <a:lvl1pPr marL="0" indent="0">
              <a:buNone/>
              <a:defRPr sz="1270"/>
            </a:lvl1pPr>
            <a:lvl2pPr marL="414772" indent="0">
              <a:buNone/>
              <a:defRPr sz="1089"/>
            </a:lvl2pPr>
            <a:lvl3pPr marL="829544" indent="0">
              <a:buNone/>
              <a:defRPr sz="907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  <a:lvl6pPr marL="2073859" indent="0">
              <a:buNone/>
              <a:defRPr sz="816"/>
            </a:lvl6pPr>
            <a:lvl7pPr marL="2488631" indent="0">
              <a:buNone/>
              <a:defRPr sz="816"/>
            </a:lvl7pPr>
            <a:lvl8pPr marL="2903403" indent="0">
              <a:buNone/>
              <a:defRPr sz="816"/>
            </a:lvl8pPr>
            <a:lvl9pPr marL="3318175" indent="0">
              <a:buNone/>
              <a:defRPr sz="81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9706E5-B7EA-4B40-9E5C-B36CD284163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323785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ACEC7F-20F5-4D38-B64F-ADF24DFBDB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69509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5840" y="273629"/>
            <a:ext cx="2741760" cy="585565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8641" y="273629"/>
            <a:ext cx="8042879" cy="585565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230DAA-A7FC-420A-9C99-62E0BA1F072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38451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1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51B8E0-37DC-44D6-AD71-C93E563AC2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0447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840" y="4406863"/>
            <a:ext cx="10362241" cy="1362383"/>
          </a:xfrm>
        </p:spPr>
        <p:txBody>
          <a:bodyPr anchor="t"/>
          <a:lstStyle>
            <a:lvl1pPr algn="l">
              <a:defRPr sz="3629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840" y="2906225"/>
            <a:ext cx="10362241" cy="1500638"/>
          </a:xfrm>
        </p:spPr>
        <p:txBody>
          <a:bodyPr anchor="b"/>
          <a:lstStyle>
            <a:lvl1pPr marL="0" indent="0">
              <a:buNone/>
              <a:defRPr sz="1814"/>
            </a:lvl1pPr>
            <a:lvl2pPr marL="414772" indent="0">
              <a:buNone/>
              <a:defRPr sz="1633"/>
            </a:lvl2pPr>
            <a:lvl3pPr marL="829544" indent="0">
              <a:buNone/>
              <a:defRPr sz="1452"/>
            </a:lvl3pPr>
            <a:lvl4pPr marL="1244316" indent="0">
              <a:buNone/>
              <a:defRPr sz="1270"/>
            </a:lvl4pPr>
            <a:lvl5pPr marL="1659087" indent="0">
              <a:buNone/>
              <a:defRPr sz="1270"/>
            </a:lvl5pPr>
            <a:lvl6pPr marL="2073859" indent="0">
              <a:buNone/>
              <a:defRPr sz="1270"/>
            </a:lvl6pPr>
            <a:lvl7pPr marL="2488631" indent="0">
              <a:buNone/>
              <a:defRPr sz="1270"/>
            </a:lvl7pPr>
            <a:lvl8pPr marL="2903403" indent="0">
              <a:buNone/>
              <a:defRPr sz="1270"/>
            </a:lvl8pPr>
            <a:lvl9pPr marL="3318175" indent="0">
              <a:buNone/>
              <a:defRPr sz="127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73BF89-251D-4548-8151-0227DA23919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8007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8641" y="1604329"/>
            <a:ext cx="5391360" cy="4524955"/>
          </a:xfrm>
        </p:spPr>
        <p:txBody>
          <a:bodyPr/>
          <a:lstStyle>
            <a:lvl1pPr>
              <a:defRPr sz="2540"/>
            </a:lvl1pPr>
            <a:lvl2pPr>
              <a:defRPr sz="2177"/>
            </a:lvl2pPr>
            <a:lvl3pPr>
              <a:defRPr sz="1814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84321" y="1604329"/>
            <a:ext cx="5393279" cy="4524955"/>
          </a:xfrm>
        </p:spPr>
        <p:txBody>
          <a:bodyPr/>
          <a:lstStyle>
            <a:lvl1pPr>
              <a:defRPr sz="2540"/>
            </a:lvl1pPr>
            <a:lvl2pPr>
              <a:defRPr sz="2177"/>
            </a:lvl2pPr>
            <a:lvl3pPr>
              <a:defRPr sz="1814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9B336-74C2-4E1A-8E39-B6FD71129FB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99713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0560" y="275070"/>
            <a:ext cx="10972801" cy="114203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0560" y="1535201"/>
            <a:ext cx="5385601" cy="639427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0560" y="2174628"/>
            <a:ext cx="5385601" cy="3951775"/>
          </a:xfrm>
        </p:spPr>
        <p:txBody>
          <a:bodyPr/>
          <a:lstStyle>
            <a:lvl1pPr>
              <a:defRPr sz="2177"/>
            </a:lvl1pPr>
            <a:lvl2pPr>
              <a:defRPr sz="1814"/>
            </a:lvl2pPr>
            <a:lvl3pPr>
              <a:defRPr sz="1633"/>
            </a:lvl3pPr>
            <a:lvl4pPr>
              <a:defRPr sz="1452"/>
            </a:lvl4pPr>
            <a:lvl5pPr>
              <a:defRPr sz="1452"/>
            </a:lvl5pPr>
            <a:lvl6pPr>
              <a:defRPr sz="1452"/>
            </a:lvl6pPr>
            <a:lvl7pPr>
              <a:defRPr sz="1452"/>
            </a:lvl7pPr>
            <a:lvl8pPr>
              <a:defRPr sz="1452"/>
            </a:lvl8pPr>
            <a:lvl9pPr>
              <a:defRPr sz="145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920" y="1535201"/>
            <a:ext cx="5389441" cy="639427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920" y="2174628"/>
            <a:ext cx="5389441" cy="3951775"/>
          </a:xfrm>
        </p:spPr>
        <p:txBody>
          <a:bodyPr/>
          <a:lstStyle>
            <a:lvl1pPr>
              <a:defRPr sz="2177"/>
            </a:lvl1pPr>
            <a:lvl2pPr>
              <a:defRPr sz="1814"/>
            </a:lvl2pPr>
            <a:lvl3pPr>
              <a:defRPr sz="1633"/>
            </a:lvl3pPr>
            <a:lvl4pPr>
              <a:defRPr sz="1452"/>
            </a:lvl4pPr>
            <a:lvl5pPr>
              <a:defRPr sz="1452"/>
            </a:lvl5pPr>
            <a:lvl6pPr>
              <a:defRPr sz="1452"/>
            </a:lvl6pPr>
            <a:lvl7pPr>
              <a:defRPr sz="1452"/>
            </a:lvl7pPr>
            <a:lvl8pPr>
              <a:defRPr sz="1452"/>
            </a:lvl8pPr>
            <a:lvl9pPr>
              <a:defRPr sz="145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174FE-B8EF-4958-AC02-62C299D6C6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2459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96ADB1-0720-4DBC-B14C-604E1B9CBC9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2837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904F9F-A034-4D46-A2D5-D227F6F466F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1064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0560" y="273629"/>
            <a:ext cx="4010881" cy="1160762"/>
          </a:xfrm>
        </p:spPr>
        <p:txBody>
          <a:bodyPr anchor="b"/>
          <a:lstStyle>
            <a:lvl1pPr algn="l">
              <a:defRPr sz="1814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7361" y="273629"/>
            <a:ext cx="6816000" cy="5852774"/>
          </a:xfrm>
        </p:spPr>
        <p:txBody>
          <a:bodyPr/>
          <a:lstStyle>
            <a:lvl1pPr>
              <a:defRPr sz="2903"/>
            </a:lvl1pPr>
            <a:lvl2pPr>
              <a:defRPr sz="2540"/>
            </a:lvl2pPr>
            <a:lvl3pPr>
              <a:defRPr sz="2177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0560" y="1434391"/>
            <a:ext cx="4010881" cy="4692013"/>
          </a:xfrm>
        </p:spPr>
        <p:txBody>
          <a:bodyPr/>
          <a:lstStyle>
            <a:lvl1pPr marL="0" indent="0">
              <a:buNone/>
              <a:defRPr sz="1270"/>
            </a:lvl1pPr>
            <a:lvl2pPr marL="414772" indent="0">
              <a:buNone/>
              <a:defRPr sz="1089"/>
            </a:lvl2pPr>
            <a:lvl3pPr marL="829544" indent="0">
              <a:buNone/>
              <a:defRPr sz="907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  <a:lvl6pPr marL="2073859" indent="0">
              <a:buNone/>
              <a:defRPr sz="816"/>
            </a:lvl6pPr>
            <a:lvl7pPr marL="2488631" indent="0">
              <a:buNone/>
              <a:defRPr sz="816"/>
            </a:lvl7pPr>
            <a:lvl8pPr marL="2903403" indent="0">
              <a:buNone/>
              <a:defRPr sz="816"/>
            </a:lvl8pPr>
            <a:lvl9pPr marL="3318175" indent="0">
              <a:buNone/>
              <a:defRPr sz="81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4335-7862-44BA-B07F-7347A59FCA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5097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0401" y="4800025"/>
            <a:ext cx="7315200" cy="567420"/>
          </a:xfrm>
        </p:spPr>
        <p:txBody>
          <a:bodyPr anchor="b"/>
          <a:lstStyle>
            <a:lvl1pPr algn="l">
              <a:defRPr sz="1814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90401" y="612065"/>
            <a:ext cx="7315200" cy="4115952"/>
          </a:xfrm>
        </p:spPr>
        <p:txBody>
          <a:bodyPr/>
          <a:lstStyle>
            <a:lvl1pPr marL="0" indent="0">
              <a:buNone/>
              <a:defRPr sz="2903"/>
            </a:lvl1pPr>
            <a:lvl2pPr marL="414772" indent="0">
              <a:buNone/>
              <a:defRPr sz="2540"/>
            </a:lvl2pPr>
            <a:lvl3pPr marL="829544" indent="0">
              <a:buNone/>
              <a:defRPr sz="2177"/>
            </a:lvl3pPr>
            <a:lvl4pPr marL="1244316" indent="0">
              <a:buNone/>
              <a:defRPr sz="1814"/>
            </a:lvl4pPr>
            <a:lvl5pPr marL="1659087" indent="0">
              <a:buNone/>
              <a:defRPr sz="1814"/>
            </a:lvl5pPr>
            <a:lvl6pPr marL="2073859" indent="0">
              <a:buNone/>
              <a:defRPr sz="1814"/>
            </a:lvl6pPr>
            <a:lvl7pPr marL="2488631" indent="0">
              <a:buNone/>
              <a:defRPr sz="1814"/>
            </a:lvl7pPr>
            <a:lvl8pPr marL="2903403" indent="0">
              <a:buNone/>
              <a:defRPr sz="1814"/>
            </a:lvl8pPr>
            <a:lvl9pPr marL="3318175" indent="0">
              <a:buNone/>
              <a:defRPr sz="1814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90401" y="5367444"/>
            <a:ext cx="7315200" cy="805044"/>
          </a:xfrm>
        </p:spPr>
        <p:txBody>
          <a:bodyPr/>
          <a:lstStyle>
            <a:lvl1pPr marL="0" indent="0">
              <a:buNone/>
              <a:defRPr sz="1270"/>
            </a:lvl1pPr>
            <a:lvl2pPr marL="414772" indent="0">
              <a:buNone/>
              <a:defRPr sz="1089"/>
            </a:lvl2pPr>
            <a:lvl3pPr marL="829544" indent="0">
              <a:buNone/>
              <a:defRPr sz="907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  <a:lvl6pPr marL="2073859" indent="0">
              <a:buNone/>
              <a:defRPr sz="816"/>
            </a:lvl6pPr>
            <a:lvl7pPr marL="2488631" indent="0">
              <a:buNone/>
              <a:defRPr sz="816"/>
            </a:lvl7pPr>
            <a:lvl8pPr marL="2903403" indent="0">
              <a:buNone/>
              <a:defRPr sz="816"/>
            </a:lvl8pPr>
            <a:lvl9pPr marL="3318175" indent="0">
              <a:buNone/>
              <a:defRPr sz="81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9706E5-B7EA-4B40-9E5C-B36CD284163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1533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08641" y="273629"/>
            <a:ext cx="10968959" cy="1143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8641" y="1604329"/>
            <a:ext cx="10968959" cy="4524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Четвертый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08641" y="6247376"/>
            <a:ext cx="283776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56722" algn="l"/>
                <a:tab pos="1313444" algn="l"/>
                <a:tab pos="1970166" algn="l"/>
              </a:tabLst>
              <a:defRPr sz="1270">
                <a:solidFill>
                  <a:srgbClr val="000000"/>
                </a:solidFill>
                <a:latin typeface="Times New Roman" pitchFamily="18" charset="0"/>
                <a:ea typeface="MS Gothic" charset="-128"/>
                <a:cs typeface="Arial Unicode MS" charset="0"/>
              </a:defRPr>
            </a:lvl1pPr>
          </a:lstStyle>
          <a:p>
            <a:pPr defTabSz="407571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4170240" y="6247376"/>
            <a:ext cx="386304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656722" algn="l"/>
                <a:tab pos="1313444" algn="l"/>
                <a:tab pos="1970166" algn="l"/>
                <a:tab pos="2626888" algn="l"/>
              </a:tabLst>
              <a:defRPr sz="1270">
                <a:solidFill>
                  <a:srgbClr val="000000"/>
                </a:solidFill>
                <a:latin typeface="Times New Roman" pitchFamily="18" charset="0"/>
                <a:ea typeface="MS Gothic" charset="-128"/>
                <a:cs typeface="Arial Unicode MS" charset="0"/>
              </a:defRPr>
            </a:lvl1pPr>
          </a:lstStyle>
          <a:p>
            <a:pPr defTabSz="407571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741761" y="6247376"/>
            <a:ext cx="283776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defRPr sz="127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 defTabSz="407571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fld id="{8038C43A-1EA9-43DB-A338-DA0A289DDE05}" type="slidenum">
              <a:rPr lang="ru-RU" altLang="ru-RU" smtClean="0"/>
              <a:pPr defTabSz="407571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9287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92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92">
          <a:solidFill>
            <a:srgbClr val="000000"/>
          </a:solidFill>
          <a:latin typeface="Arial" charset="0"/>
          <a:ea typeface="MS Gothic" charset="-128"/>
        </a:defRPr>
      </a:lvl2pPr>
      <a:lvl3pPr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92">
          <a:solidFill>
            <a:srgbClr val="000000"/>
          </a:solidFill>
          <a:latin typeface="Arial" charset="0"/>
          <a:ea typeface="MS Gothic" charset="-128"/>
        </a:defRPr>
      </a:lvl3pPr>
      <a:lvl4pPr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92">
          <a:solidFill>
            <a:srgbClr val="000000"/>
          </a:solidFill>
          <a:latin typeface="Arial" charset="0"/>
          <a:ea typeface="MS Gothic" charset="-128"/>
        </a:defRPr>
      </a:lvl4pPr>
      <a:lvl5pPr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92">
          <a:solidFill>
            <a:srgbClr val="000000"/>
          </a:solidFill>
          <a:latin typeface="Arial" charset="0"/>
          <a:ea typeface="MS Gothic" charset="-128"/>
        </a:defRPr>
      </a:lvl5pPr>
      <a:lvl6pPr marL="2281245" indent="-207386" algn="ctr" defTabSz="407571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92">
          <a:solidFill>
            <a:srgbClr val="000000"/>
          </a:solidFill>
          <a:latin typeface="Arial" charset="0"/>
          <a:ea typeface="MS Gothic" charset="-128"/>
        </a:defRPr>
      </a:lvl6pPr>
      <a:lvl7pPr marL="2696017" indent="-207386" algn="ctr" defTabSz="407571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92">
          <a:solidFill>
            <a:srgbClr val="000000"/>
          </a:solidFill>
          <a:latin typeface="Arial" charset="0"/>
          <a:ea typeface="MS Gothic" charset="-128"/>
        </a:defRPr>
      </a:lvl7pPr>
      <a:lvl8pPr marL="3110789" indent="-207386" algn="ctr" defTabSz="407571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92">
          <a:solidFill>
            <a:srgbClr val="000000"/>
          </a:solidFill>
          <a:latin typeface="Arial" charset="0"/>
          <a:ea typeface="MS Gothic" charset="-128"/>
        </a:defRPr>
      </a:lvl8pPr>
      <a:lvl9pPr marL="3525561" indent="-207386" algn="ctr" defTabSz="407571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92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11079" indent="-311079" algn="l" defTabSz="407571" rtl="0" eaLnBrk="0" fontAlgn="base" hangingPunct="0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8" charset="0"/>
        <a:buChar char="•"/>
        <a:defRPr sz="2903">
          <a:solidFill>
            <a:srgbClr val="000000"/>
          </a:solidFill>
          <a:latin typeface="+mn-lt"/>
          <a:ea typeface="+mn-ea"/>
          <a:cs typeface="+mn-cs"/>
        </a:defRPr>
      </a:lvl1pPr>
      <a:lvl2pPr marL="674004" indent="-259232" algn="l" defTabSz="407571" rtl="0" eaLnBrk="0" fontAlgn="base" hangingPunct="0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8" charset="0"/>
        <a:buChar char="–"/>
        <a:defRPr sz="2540">
          <a:solidFill>
            <a:srgbClr val="000000"/>
          </a:solidFill>
          <a:latin typeface="+mn-lt"/>
          <a:ea typeface="+mn-ea"/>
        </a:defRPr>
      </a:lvl2pPr>
      <a:lvl3pPr marL="1036930" indent="-207386" algn="l" defTabSz="407571" rtl="0" eaLnBrk="0" fontAlgn="base" hangingPunct="0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8" charset="0"/>
        <a:buChar char="•"/>
        <a:defRPr sz="2177">
          <a:solidFill>
            <a:srgbClr val="000000"/>
          </a:solidFill>
          <a:latin typeface="+mn-lt"/>
          <a:ea typeface="+mn-ea"/>
        </a:defRPr>
      </a:lvl3pPr>
      <a:lvl4pPr marL="1451701" indent="-207386" algn="l" defTabSz="407571" rtl="0" eaLnBrk="0" fontAlgn="base" hangingPunct="0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8" charset="0"/>
        <a:buChar char="–"/>
        <a:defRPr sz="1814">
          <a:solidFill>
            <a:srgbClr val="000000"/>
          </a:solidFill>
          <a:latin typeface="+mn-lt"/>
          <a:ea typeface="+mn-ea"/>
        </a:defRPr>
      </a:lvl4pPr>
      <a:lvl5pPr marL="1866473" indent="-207386" algn="l" defTabSz="407571" rtl="0" eaLnBrk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buChar char="»"/>
        <a:defRPr sz="1814">
          <a:solidFill>
            <a:srgbClr val="000000"/>
          </a:solidFill>
          <a:latin typeface="+mn-lt"/>
          <a:ea typeface="+mn-ea"/>
        </a:defRPr>
      </a:lvl5pPr>
      <a:lvl6pPr marL="2281245" indent="-207386" algn="l" defTabSz="407571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14">
          <a:solidFill>
            <a:srgbClr val="000000"/>
          </a:solidFill>
          <a:latin typeface="+mn-lt"/>
          <a:ea typeface="+mn-ea"/>
        </a:defRPr>
      </a:lvl6pPr>
      <a:lvl7pPr marL="2696017" indent="-207386" algn="l" defTabSz="407571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14">
          <a:solidFill>
            <a:srgbClr val="000000"/>
          </a:solidFill>
          <a:latin typeface="+mn-lt"/>
          <a:ea typeface="+mn-ea"/>
        </a:defRPr>
      </a:lvl7pPr>
      <a:lvl8pPr marL="3110789" indent="-207386" algn="l" defTabSz="407571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14">
          <a:solidFill>
            <a:srgbClr val="000000"/>
          </a:solidFill>
          <a:latin typeface="+mn-lt"/>
          <a:ea typeface="+mn-ea"/>
        </a:defRPr>
      </a:lvl8pPr>
      <a:lvl9pPr marL="3525561" indent="-207386" algn="l" defTabSz="407571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14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72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544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316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9087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859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631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403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8175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08641" y="273629"/>
            <a:ext cx="10968959" cy="1143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8641" y="1604329"/>
            <a:ext cx="10968959" cy="4524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Четвертый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08641" y="6247376"/>
            <a:ext cx="283776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56722" algn="l"/>
                <a:tab pos="1313444" algn="l"/>
                <a:tab pos="1970166" algn="l"/>
              </a:tabLst>
              <a:defRPr sz="1270">
                <a:solidFill>
                  <a:srgbClr val="000000"/>
                </a:solidFill>
                <a:latin typeface="Times New Roman" pitchFamily="18" charset="0"/>
                <a:ea typeface="MS Gothic" charset="-128"/>
                <a:cs typeface="Arial Unicode MS" charset="0"/>
              </a:defRPr>
            </a:lvl1pPr>
          </a:lstStyle>
          <a:p>
            <a:pPr defTabSz="407571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4170240" y="6247376"/>
            <a:ext cx="386304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656722" algn="l"/>
                <a:tab pos="1313444" algn="l"/>
                <a:tab pos="1970166" algn="l"/>
                <a:tab pos="2626888" algn="l"/>
              </a:tabLst>
              <a:defRPr sz="1270">
                <a:solidFill>
                  <a:srgbClr val="000000"/>
                </a:solidFill>
                <a:latin typeface="Times New Roman" pitchFamily="18" charset="0"/>
                <a:ea typeface="MS Gothic" charset="-128"/>
                <a:cs typeface="Arial Unicode MS" charset="0"/>
              </a:defRPr>
            </a:lvl1pPr>
          </a:lstStyle>
          <a:p>
            <a:pPr defTabSz="407571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741761" y="6247376"/>
            <a:ext cx="283776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defRPr sz="127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 defTabSz="407571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fld id="{8038C43A-1EA9-43DB-A338-DA0A289DDE05}" type="slidenum">
              <a:rPr lang="ru-RU" altLang="ru-RU" smtClean="0"/>
              <a:pPr defTabSz="407571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7271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92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92">
          <a:solidFill>
            <a:srgbClr val="000000"/>
          </a:solidFill>
          <a:latin typeface="Arial" charset="0"/>
          <a:ea typeface="MS Gothic" charset="-128"/>
        </a:defRPr>
      </a:lvl2pPr>
      <a:lvl3pPr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92">
          <a:solidFill>
            <a:srgbClr val="000000"/>
          </a:solidFill>
          <a:latin typeface="Arial" charset="0"/>
          <a:ea typeface="MS Gothic" charset="-128"/>
        </a:defRPr>
      </a:lvl3pPr>
      <a:lvl4pPr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92">
          <a:solidFill>
            <a:srgbClr val="000000"/>
          </a:solidFill>
          <a:latin typeface="Arial" charset="0"/>
          <a:ea typeface="MS Gothic" charset="-128"/>
        </a:defRPr>
      </a:lvl4pPr>
      <a:lvl5pPr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92">
          <a:solidFill>
            <a:srgbClr val="000000"/>
          </a:solidFill>
          <a:latin typeface="Arial" charset="0"/>
          <a:ea typeface="MS Gothic" charset="-128"/>
        </a:defRPr>
      </a:lvl5pPr>
      <a:lvl6pPr marL="2281245" indent="-207386" algn="ctr" defTabSz="407571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92">
          <a:solidFill>
            <a:srgbClr val="000000"/>
          </a:solidFill>
          <a:latin typeface="Arial" charset="0"/>
          <a:ea typeface="MS Gothic" charset="-128"/>
        </a:defRPr>
      </a:lvl6pPr>
      <a:lvl7pPr marL="2696017" indent="-207386" algn="ctr" defTabSz="407571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92">
          <a:solidFill>
            <a:srgbClr val="000000"/>
          </a:solidFill>
          <a:latin typeface="Arial" charset="0"/>
          <a:ea typeface="MS Gothic" charset="-128"/>
        </a:defRPr>
      </a:lvl7pPr>
      <a:lvl8pPr marL="3110789" indent="-207386" algn="ctr" defTabSz="407571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92">
          <a:solidFill>
            <a:srgbClr val="000000"/>
          </a:solidFill>
          <a:latin typeface="Arial" charset="0"/>
          <a:ea typeface="MS Gothic" charset="-128"/>
        </a:defRPr>
      </a:lvl8pPr>
      <a:lvl9pPr marL="3525561" indent="-207386" algn="ctr" defTabSz="407571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92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11079" indent="-311079" algn="l" defTabSz="407571" rtl="0" eaLnBrk="0" fontAlgn="base" hangingPunct="0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8" charset="0"/>
        <a:buChar char="•"/>
        <a:defRPr sz="2903">
          <a:solidFill>
            <a:srgbClr val="000000"/>
          </a:solidFill>
          <a:latin typeface="+mn-lt"/>
          <a:ea typeface="+mn-ea"/>
          <a:cs typeface="+mn-cs"/>
        </a:defRPr>
      </a:lvl1pPr>
      <a:lvl2pPr marL="674004" indent="-259232" algn="l" defTabSz="407571" rtl="0" eaLnBrk="0" fontAlgn="base" hangingPunct="0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8" charset="0"/>
        <a:buChar char="–"/>
        <a:defRPr sz="2540">
          <a:solidFill>
            <a:srgbClr val="000000"/>
          </a:solidFill>
          <a:latin typeface="+mn-lt"/>
          <a:ea typeface="+mn-ea"/>
        </a:defRPr>
      </a:lvl2pPr>
      <a:lvl3pPr marL="1036930" indent="-207386" algn="l" defTabSz="407571" rtl="0" eaLnBrk="0" fontAlgn="base" hangingPunct="0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8" charset="0"/>
        <a:buChar char="•"/>
        <a:defRPr sz="2177">
          <a:solidFill>
            <a:srgbClr val="000000"/>
          </a:solidFill>
          <a:latin typeface="+mn-lt"/>
          <a:ea typeface="+mn-ea"/>
        </a:defRPr>
      </a:lvl3pPr>
      <a:lvl4pPr marL="1451701" indent="-207386" algn="l" defTabSz="407571" rtl="0" eaLnBrk="0" fontAlgn="base" hangingPunct="0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8" charset="0"/>
        <a:buChar char="–"/>
        <a:defRPr sz="1814">
          <a:solidFill>
            <a:srgbClr val="000000"/>
          </a:solidFill>
          <a:latin typeface="+mn-lt"/>
          <a:ea typeface="+mn-ea"/>
        </a:defRPr>
      </a:lvl4pPr>
      <a:lvl5pPr marL="1866473" indent="-207386" algn="l" defTabSz="407571" rtl="0" eaLnBrk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buChar char="»"/>
        <a:defRPr sz="1814">
          <a:solidFill>
            <a:srgbClr val="000000"/>
          </a:solidFill>
          <a:latin typeface="+mn-lt"/>
          <a:ea typeface="+mn-ea"/>
        </a:defRPr>
      </a:lvl5pPr>
      <a:lvl6pPr marL="2281245" indent="-207386" algn="l" defTabSz="407571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14">
          <a:solidFill>
            <a:srgbClr val="000000"/>
          </a:solidFill>
          <a:latin typeface="+mn-lt"/>
          <a:ea typeface="+mn-ea"/>
        </a:defRPr>
      </a:lvl6pPr>
      <a:lvl7pPr marL="2696017" indent="-207386" algn="l" defTabSz="407571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14">
          <a:solidFill>
            <a:srgbClr val="000000"/>
          </a:solidFill>
          <a:latin typeface="+mn-lt"/>
          <a:ea typeface="+mn-ea"/>
        </a:defRPr>
      </a:lvl7pPr>
      <a:lvl8pPr marL="3110789" indent="-207386" algn="l" defTabSz="407571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14">
          <a:solidFill>
            <a:srgbClr val="000000"/>
          </a:solidFill>
          <a:latin typeface="+mn-lt"/>
          <a:ea typeface="+mn-ea"/>
        </a:defRPr>
      </a:lvl8pPr>
      <a:lvl9pPr marL="3525561" indent="-207386" algn="l" defTabSz="407571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14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72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544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316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9087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859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631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403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8175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0049" y="273629"/>
            <a:ext cx="8227583" cy="951940"/>
          </a:xfrm>
          <a:ln>
            <a:solidFill>
              <a:schemeClr val="accent6"/>
            </a:solidFill>
          </a:ln>
        </p:spPr>
        <p:txBody>
          <a:bodyPr/>
          <a:lstStyle/>
          <a:p>
            <a:pPr eaLnBrk="1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Проверка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7448384"/>
              </p:ext>
            </p:extLst>
          </p:nvPr>
        </p:nvGraphicFramePr>
        <p:xfrm>
          <a:off x="2" y="1382233"/>
          <a:ext cx="12014790" cy="331139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827719"/>
                <a:gridCol w="978197"/>
                <a:gridCol w="1201479"/>
                <a:gridCol w="1201479"/>
                <a:gridCol w="1201479"/>
                <a:gridCol w="1201479"/>
                <a:gridCol w="1178117"/>
                <a:gridCol w="1224841"/>
              </a:tblGrid>
              <a:tr h="9144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4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Уменьшаемое </a:t>
                      </a:r>
                      <a:endParaRPr lang="ru-RU" sz="4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4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4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4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4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4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4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4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4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125</a:t>
                      </a:r>
                      <a:endParaRPr lang="ru-RU" sz="4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4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4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4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4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4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313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4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Вычитаемое</a:t>
                      </a:r>
                      <a:endParaRPr lang="ru-RU" sz="4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4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4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4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4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4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4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4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4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4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4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4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4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4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4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4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4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7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4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Разность</a:t>
                      </a:r>
                      <a:endParaRPr lang="ru-RU" sz="4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4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4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4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4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4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4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4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4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4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4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4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4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4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4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4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4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40136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accent6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8641" y="1417109"/>
            <a:ext cx="10968959" cy="5301198"/>
          </a:xfrm>
          <a:ln>
            <a:solidFill>
              <a:schemeClr val="accent6"/>
            </a:solidFill>
          </a:ln>
        </p:spPr>
        <p:txBody>
          <a:bodyPr/>
          <a:lstStyle/>
          <a:p>
            <a:pPr marL="609604" indent="-609604" eaLnBrk="1" hangingPunct="1">
              <a:buNone/>
              <a:defRPr/>
            </a:pPr>
            <a:endParaRPr lang="ru-RU" b="1" dirty="0" smtClean="0">
              <a:solidFill>
                <a:schemeClr val="bg1"/>
              </a:solidFill>
            </a:endParaRPr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651529" y="6247377"/>
            <a:ext cx="2897584" cy="470930"/>
          </a:xfrm>
        </p:spPr>
        <p:txBody>
          <a:bodyPr/>
          <a:lstStyle>
            <a:lvl1pPr eaLnBrk="0">
              <a:tabLst>
                <a:tab pos="656722" algn="l"/>
                <a:tab pos="1313444" algn="l"/>
                <a:tab pos="1970166" algn="l"/>
                <a:tab pos="2626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>
              <a:tabLst>
                <a:tab pos="656722" algn="l"/>
                <a:tab pos="1313444" algn="l"/>
                <a:tab pos="1970166" algn="l"/>
                <a:tab pos="2626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>
              <a:tabLst>
                <a:tab pos="656722" algn="l"/>
                <a:tab pos="1313444" algn="l"/>
                <a:tab pos="1970166" algn="l"/>
                <a:tab pos="2626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>
              <a:tabLst>
                <a:tab pos="656722" algn="l"/>
                <a:tab pos="1313444" algn="l"/>
                <a:tab pos="1970166" algn="l"/>
                <a:tab pos="2626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>
              <a:tabLst>
                <a:tab pos="656722" algn="l"/>
                <a:tab pos="1313444" algn="l"/>
                <a:tab pos="1970166" algn="l"/>
                <a:tab pos="2626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281245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  <a:tab pos="2626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696017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  <a:tab pos="2626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110789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  <a:tab pos="2626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525561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  <a:tab pos="2626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/>
            <a:fld id="{0DBCAD47-4464-40BC-BAA2-1D603062C17C}" type="slidenum">
              <a:rPr lang="ru-RU" altLang="ru-RU">
                <a:solidFill>
                  <a:srgbClr val="BFBFBF"/>
                </a:solidFill>
                <a:latin typeface="Times New Roman" panose="02020603050405020304" pitchFamily="18" charset="0"/>
              </a:rPr>
              <a:pPr algn="ctr" eaLnBrk="1"/>
              <a:t>2</a:t>
            </a:fld>
            <a:endParaRPr lang="ru-RU" altLang="ru-RU">
              <a:solidFill>
                <a:srgbClr val="BFBFB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627800"/>
              </p:ext>
            </p:extLst>
          </p:nvPr>
        </p:nvGraphicFramePr>
        <p:xfrm>
          <a:off x="212650" y="1417109"/>
          <a:ext cx="11589487" cy="483026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679406"/>
                <a:gridCol w="1105786"/>
                <a:gridCol w="935665"/>
                <a:gridCol w="1106879"/>
                <a:gridCol w="1213000"/>
                <a:gridCol w="1213000"/>
                <a:gridCol w="1213000"/>
                <a:gridCol w="1110233"/>
                <a:gridCol w="1012518"/>
              </a:tblGrid>
              <a:tr h="161008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4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Слагаемое</a:t>
                      </a:r>
                      <a:endParaRPr lang="ru-RU" sz="4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4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4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4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4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4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40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4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4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4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4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40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4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4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4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4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40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4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4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4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008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4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Слагаемое</a:t>
                      </a:r>
                      <a:endParaRPr lang="ru-RU" sz="4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4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40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4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4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40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4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4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4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4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40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4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4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4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4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40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4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4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4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4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40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4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008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4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4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4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4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4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113</a:t>
                      </a:r>
                      <a:endParaRPr lang="ru-RU" sz="4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4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126</a:t>
                      </a:r>
                      <a:endParaRPr lang="ru-RU" sz="4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4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4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4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4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4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4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4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4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4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4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Picture 12" descr="s1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7013" y="-743479"/>
            <a:ext cx="2160587" cy="216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788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5400" b="1" dirty="0">
                <a:solidFill>
                  <a:srgbClr val="FF0000"/>
                </a:solidFill>
              </a:rPr>
              <a:t> </a:t>
            </a:r>
            <a:r>
              <a:rPr lang="ru-RU" sz="5400" b="1" dirty="0" smtClean="0">
                <a:solidFill>
                  <a:srgbClr val="FF0000"/>
                </a:solidFill>
              </a:rPr>
              <a:t>План</a:t>
            </a:r>
            <a:endParaRPr lang="ru-RU" sz="5400" dirty="0" smtClean="0">
              <a:solidFill>
                <a:srgbClr val="FF0000"/>
              </a:solidFill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4400" b="1" dirty="0">
                <a:latin typeface="Times New Roman" panose="02020603050405020304" pitchFamily="18" charset="0"/>
                <a:ea typeface="Arial Unicode MS" panose="020B0604020202020204" pitchFamily="34" charset="-128"/>
              </a:rPr>
              <a:t>Определить действие в уравнении и его компоненты.</a:t>
            </a:r>
            <a:endParaRPr lang="ru-RU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4400" b="1" dirty="0">
                <a:latin typeface="Times New Roman" panose="02020603050405020304" pitchFamily="18" charset="0"/>
                <a:ea typeface="Arial Unicode MS" panose="020B0604020202020204" pitchFamily="34" charset="-128"/>
              </a:rPr>
              <a:t>Определить неизвестный компонент.</a:t>
            </a:r>
            <a:endParaRPr lang="ru-RU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4400" b="1" dirty="0">
                <a:latin typeface="Times New Roman" panose="02020603050405020304" pitchFamily="18" charset="0"/>
                <a:ea typeface="Arial Unicode MS" panose="020B0604020202020204" pitchFamily="34" charset="-128"/>
              </a:rPr>
              <a:t>Вспомнить,  как можно его найти.</a:t>
            </a:r>
            <a:endParaRPr lang="ru-RU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4400" b="1" dirty="0">
                <a:latin typeface="Times New Roman" panose="02020603050405020304" pitchFamily="18" charset="0"/>
                <a:ea typeface="Arial Unicode MS" panose="020B0604020202020204" pitchFamily="34" charset="-128"/>
              </a:rPr>
              <a:t>Решить.</a:t>
            </a:r>
            <a:endParaRPr lang="ru-RU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Picture 7" descr="j0283125"/>
          <p:cNvPicPr>
            <a:picLocks noGrp="1"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0060" y="3274826"/>
            <a:ext cx="2603949" cy="3302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87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5400" b="1" dirty="0">
                <a:solidFill>
                  <a:srgbClr val="7030A0"/>
                </a:solidFill>
              </a:rPr>
              <a:t>Я </a:t>
            </a:r>
            <a:r>
              <a:rPr lang="en-US" sz="5400" b="1" dirty="0" err="1">
                <a:solidFill>
                  <a:srgbClr val="7030A0"/>
                </a:solidFill>
              </a:rPr>
              <a:t>доволен</a:t>
            </a:r>
            <a:r>
              <a:rPr lang="en-US" sz="5400" b="1" dirty="0">
                <a:solidFill>
                  <a:srgbClr val="7030A0"/>
                </a:solidFill>
              </a:rPr>
              <a:t>…..</a:t>
            </a:r>
            <a:endParaRPr lang="ru-RU" sz="54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en-US" sz="5400" b="1" dirty="0">
                <a:solidFill>
                  <a:srgbClr val="7030A0"/>
                </a:solidFill>
              </a:rPr>
              <a:t>Я </a:t>
            </a:r>
            <a:r>
              <a:rPr lang="en-US" sz="5400" b="1" dirty="0" err="1">
                <a:solidFill>
                  <a:srgbClr val="7030A0"/>
                </a:solidFill>
              </a:rPr>
              <a:t>узнал</a:t>
            </a:r>
            <a:r>
              <a:rPr lang="en-US" sz="5400" b="1" dirty="0">
                <a:solidFill>
                  <a:srgbClr val="7030A0"/>
                </a:solidFill>
              </a:rPr>
              <a:t>……</a:t>
            </a:r>
            <a:endParaRPr lang="ru-RU" sz="5400" b="1" dirty="0">
              <a:solidFill>
                <a:srgbClr val="7030A0"/>
              </a:solidFill>
            </a:endParaRPr>
          </a:p>
          <a:p>
            <a:pPr lvl="0"/>
            <a:r>
              <a:rPr lang="en-US" sz="5400" b="1" dirty="0">
                <a:solidFill>
                  <a:srgbClr val="7030A0"/>
                </a:solidFill>
              </a:rPr>
              <a:t>Я </a:t>
            </a:r>
            <a:r>
              <a:rPr lang="en-US" sz="5400" b="1" dirty="0" err="1">
                <a:solidFill>
                  <a:srgbClr val="7030A0"/>
                </a:solidFill>
              </a:rPr>
              <a:t>теперь</a:t>
            </a:r>
            <a:r>
              <a:rPr lang="en-US" sz="5400" b="1" dirty="0">
                <a:solidFill>
                  <a:srgbClr val="7030A0"/>
                </a:solidFill>
              </a:rPr>
              <a:t> </a:t>
            </a:r>
            <a:r>
              <a:rPr lang="en-US" sz="5400" b="1" dirty="0" err="1">
                <a:solidFill>
                  <a:srgbClr val="7030A0"/>
                </a:solidFill>
              </a:rPr>
              <a:t>смогу</a:t>
            </a:r>
            <a:r>
              <a:rPr lang="en-US" sz="5400" b="1" dirty="0">
                <a:solidFill>
                  <a:srgbClr val="7030A0"/>
                </a:solidFill>
              </a:rPr>
              <a:t>……</a:t>
            </a:r>
            <a:endParaRPr lang="ru-RU" sz="5400" b="1" dirty="0">
              <a:solidFill>
                <a:srgbClr val="7030A0"/>
              </a:solidFill>
            </a:endParaRPr>
          </a:p>
          <a:p>
            <a:pPr lvl="0"/>
            <a:r>
              <a:rPr lang="en-US" sz="5400" b="1" dirty="0" err="1">
                <a:solidFill>
                  <a:srgbClr val="7030A0"/>
                </a:solidFill>
              </a:rPr>
              <a:t>Мне</a:t>
            </a:r>
            <a:r>
              <a:rPr lang="en-US" sz="5400" b="1" dirty="0">
                <a:solidFill>
                  <a:srgbClr val="7030A0"/>
                </a:solidFill>
              </a:rPr>
              <a:t> </a:t>
            </a:r>
            <a:r>
              <a:rPr lang="en-US" sz="5400" b="1" dirty="0" err="1">
                <a:solidFill>
                  <a:srgbClr val="7030A0"/>
                </a:solidFill>
              </a:rPr>
              <a:t>было</a:t>
            </a:r>
            <a:r>
              <a:rPr lang="en-US" sz="5400" b="1" dirty="0">
                <a:solidFill>
                  <a:srgbClr val="7030A0"/>
                </a:solidFill>
              </a:rPr>
              <a:t> </a:t>
            </a:r>
            <a:r>
              <a:rPr lang="en-US" sz="5400" b="1" dirty="0" err="1">
                <a:solidFill>
                  <a:srgbClr val="7030A0"/>
                </a:solidFill>
              </a:rPr>
              <a:t>трудно</a:t>
            </a:r>
            <a:r>
              <a:rPr lang="en-US" sz="5400" b="1" dirty="0">
                <a:solidFill>
                  <a:srgbClr val="7030A0"/>
                </a:solidFill>
              </a:rPr>
              <a:t>…..</a:t>
            </a:r>
            <a:endParaRPr lang="ru-RU" sz="5400" b="1" dirty="0">
              <a:solidFill>
                <a:srgbClr val="7030A0"/>
              </a:solidFill>
            </a:endParaRPr>
          </a:p>
          <a:p>
            <a:endParaRPr lang="ru-RU" dirty="0"/>
          </a:p>
        </p:txBody>
      </p:sp>
      <p:pic>
        <p:nvPicPr>
          <p:cNvPr id="4" name="Picture 4" descr="024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1113" y="1604329"/>
            <a:ext cx="2376487" cy="218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310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/>
              <a:t>На оценку </a:t>
            </a:r>
            <a:r>
              <a:rPr lang="ru-RU" sz="4400" dirty="0" smtClean="0"/>
              <a:t>  3- </a:t>
            </a:r>
            <a:r>
              <a:rPr lang="ru-RU" sz="4400" dirty="0"/>
              <a:t>№</a:t>
            </a:r>
            <a:r>
              <a:rPr lang="ru-RU" sz="4400" dirty="0" smtClean="0"/>
              <a:t>265; </a:t>
            </a:r>
            <a:endParaRPr lang="ru-RU" sz="4400" dirty="0"/>
          </a:p>
          <a:p>
            <a:r>
              <a:rPr lang="ru-RU" sz="4400" dirty="0"/>
              <a:t>                    4- №266 (3, 4), 267; </a:t>
            </a:r>
          </a:p>
          <a:p>
            <a:r>
              <a:rPr lang="ru-RU" sz="4400" dirty="0" smtClean="0"/>
              <a:t>5-  </a:t>
            </a:r>
            <a:r>
              <a:rPr lang="ru-RU" sz="4400" dirty="0"/>
              <a:t>№ 266, 267, № 89 (а–в</a:t>
            </a:r>
            <a:r>
              <a:rPr lang="ru-RU" sz="4400" dirty="0" smtClean="0"/>
              <a:t>) ТПО №2.</a:t>
            </a:r>
            <a:endParaRPr lang="ru-RU" sz="4400" dirty="0"/>
          </a:p>
        </p:txBody>
      </p:sp>
      <p:pic>
        <p:nvPicPr>
          <p:cNvPr id="4" name="Picture 5" descr="ar11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2450" y="273629"/>
            <a:ext cx="1835150" cy="167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24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108</Words>
  <Application>Microsoft Office PowerPoint</Application>
  <PresentationFormat>Широкоэкранный</PresentationFormat>
  <Paragraphs>66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 Unicode MS</vt:lpstr>
      <vt:lpstr>MS Gothic</vt:lpstr>
      <vt:lpstr>Arial</vt:lpstr>
      <vt:lpstr>Calibri</vt:lpstr>
      <vt:lpstr>Times New Roman</vt:lpstr>
      <vt:lpstr>Оформление по умолчанию</vt:lpstr>
      <vt:lpstr>1_Оформление по умолчанию</vt:lpstr>
      <vt:lpstr>Проверка </vt:lpstr>
      <vt:lpstr>Проверка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ПРИВЕТ НАТАША</dc:creator>
  <cp:lastModifiedBy>ПРИВЕТ НАТАША</cp:lastModifiedBy>
  <cp:revision>7</cp:revision>
  <dcterms:created xsi:type="dcterms:W3CDTF">2015-03-27T20:22:50Z</dcterms:created>
  <dcterms:modified xsi:type="dcterms:W3CDTF">2015-04-01T06:32:29Z</dcterms:modified>
</cp:coreProperties>
</file>