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C61C-0E95-4BC3-A4E7-76E22651FFD1}" type="datetimeFigureOut">
              <a:rPr lang="ru-RU" smtClean="0"/>
              <a:pPr/>
              <a:t>27.08.2015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009D-4EA2-4BEA-9DF2-9AF05A4953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643866" cy="204152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Величины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Математика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4 класс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МКОУ «СОШ№1»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г.Козельск, Калужская обл.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Якушина Тамара Михайловна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Единицы длины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1км=1 000м</a:t>
            </a:r>
          </a:p>
          <a:p>
            <a:r>
              <a:rPr lang="ru-RU" dirty="0" smtClean="0"/>
              <a:t>1м=10дм=100см</a:t>
            </a:r>
          </a:p>
          <a:p>
            <a:r>
              <a:rPr lang="ru-RU" dirty="0" smtClean="0"/>
              <a:t>1дм=10см=100мм</a:t>
            </a:r>
          </a:p>
          <a:p>
            <a:r>
              <a:rPr lang="ru-RU" dirty="0" smtClean="0"/>
              <a:t>1см=10мм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Единицы площади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1см²=100мм²</a:t>
            </a:r>
          </a:p>
          <a:p>
            <a:r>
              <a:rPr lang="ru-RU" dirty="0" smtClean="0"/>
              <a:t>1дм²=100см²</a:t>
            </a:r>
          </a:p>
          <a:p>
            <a:r>
              <a:rPr lang="ru-RU" dirty="0" smtClean="0"/>
              <a:t>1м²=100дм²</a:t>
            </a:r>
          </a:p>
          <a:p>
            <a:r>
              <a:rPr lang="ru-RU" dirty="0" smtClean="0"/>
              <a:t>1а=100м²</a:t>
            </a:r>
          </a:p>
          <a:p>
            <a:r>
              <a:rPr lang="ru-RU" dirty="0" smtClean="0"/>
              <a:t>1га=100а</a:t>
            </a:r>
          </a:p>
          <a:p>
            <a:r>
              <a:rPr lang="ru-RU" dirty="0" smtClean="0"/>
              <a:t>1км²=100га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Единицы массы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1кг=1 000г</a:t>
            </a:r>
          </a:p>
          <a:p>
            <a:r>
              <a:rPr lang="ru-RU" dirty="0" smtClean="0"/>
              <a:t>1ц=100кг</a:t>
            </a:r>
          </a:p>
          <a:p>
            <a:r>
              <a:rPr lang="ru-RU" dirty="0" smtClean="0"/>
              <a:t>1т=10ц=1 000кг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Единицы времени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1мин=60с</a:t>
            </a:r>
          </a:p>
          <a:p>
            <a:r>
              <a:rPr lang="ru-RU" dirty="0" smtClean="0"/>
              <a:t>1ч=60мин</a:t>
            </a:r>
          </a:p>
          <a:p>
            <a:r>
              <a:rPr lang="ru-RU" dirty="0" smtClean="0"/>
              <a:t>1сут=24ч</a:t>
            </a:r>
          </a:p>
          <a:p>
            <a:r>
              <a:rPr lang="ru-RU" dirty="0" smtClean="0"/>
              <a:t>1нед.=7сут</a:t>
            </a:r>
          </a:p>
          <a:p>
            <a:r>
              <a:rPr lang="ru-RU" dirty="0" smtClean="0"/>
              <a:t>1мес.=30 или31сут(ф. 28 или 29сут)</a:t>
            </a:r>
          </a:p>
          <a:p>
            <a:r>
              <a:rPr lang="ru-RU" dirty="0" smtClean="0"/>
              <a:t>1год=12мес.=365 или 366сут</a:t>
            </a:r>
          </a:p>
          <a:p>
            <a:r>
              <a:rPr lang="ru-RU" dirty="0" smtClean="0"/>
              <a:t>1век=100лет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60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Величины Математика 4 класс</vt:lpstr>
      <vt:lpstr>Единицы длины</vt:lpstr>
      <vt:lpstr>Единицы площади</vt:lpstr>
      <vt:lpstr>Единицы массы</vt:lpstr>
      <vt:lpstr>Единицы времени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Величины</dc:title>
  <dc:creator>Your User Name</dc:creator>
  <cp:lastModifiedBy>Your User Name</cp:lastModifiedBy>
  <cp:revision>6</cp:revision>
  <dcterms:created xsi:type="dcterms:W3CDTF">2012-11-06T14:13:18Z</dcterms:created>
  <dcterms:modified xsi:type="dcterms:W3CDTF">2015-08-26T20:53:25Z</dcterms:modified>
</cp:coreProperties>
</file>