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6" r:id="rId11"/>
    <p:sldId id="272" r:id="rId12"/>
    <p:sldId id="267" r:id="rId13"/>
    <p:sldId id="278" r:id="rId14"/>
    <p:sldId id="277" r:id="rId15"/>
    <p:sldId id="279" r:id="rId16"/>
    <p:sldId id="268" r:id="rId17"/>
    <p:sldId id="269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55" autoAdjust="0"/>
    <p:restoredTop sz="94717" autoAdjust="0"/>
  </p:normalViewPr>
  <p:slideViewPr>
    <p:cSldViewPr>
      <p:cViewPr varScale="1">
        <p:scale>
          <a:sx n="97" d="100"/>
          <a:sy n="97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4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F3918-78BE-44E4-884A-99925B8B7A6F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8C37E-15FE-4F7C-A07A-AEF8F76FE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857387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 Экологический проект.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400800" cy="4572032"/>
          </a:xfrm>
        </p:spPr>
        <p:txBody>
          <a:bodyPr>
            <a:normAutofit fontScale="92500" lnSpcReduction="20000"/>
          </a:bodyPr>
          <a:lstStyle/>
          <a:p>
            <a:endParaRPr lang="ru-RU" sz="6000" b="1" dirty="0" smtClean="0"/>
          </a:p>
          <a:p>
            <a:r>
              <a:rPr lang="ru-RU" sz="6000" b="1" dirty="0" smtClean="0"/>
              <a:t>«Деревья -  наши  друзья».</a:t>
            </a:r>
            <a:endParaRPr lang="ru-RU" sz="6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Автор: Воспитатель </a:t>
            </a:r>
          </a:p>
          <a:p>
            <a:r>
              <a:rPr lang="ru-RU" sz="2000" dirty="0" smtClean="0"/>
              <a:t>Казначеева Ольга Анатольевна.</a:t>
            </a:r>
          </a:p>
          <a:p>
            <a:r>
              <a:rPr lang="ru-RU" sz="2000" dirty="0" smtClean="0"/>
              <a:t>ТОГБОУ Центр «Приют надежды». Г.Моршанск.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1 </a:t>
            </a:r>
            <a:r>
              <a:rPr lang="ru-RU" sz="4800" b="1" dirty="0" smtClean="0"/>
              <a:t>этап- подготовительный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1.Беседа с детьми о деревьях «Зелёный мир» (выявление уровня знаний детей о деревьях) </a:t>
            </a:r>
            <a:br>
              <a:rPr lang="ru-RU" dirty="0" smtClean="0"/>
            </a:br>
            <a:r>
              <a:rPr lang="ru-RU" dirty="0" smtClean="0"/>
              <a:t>2.Составление плана работы над проектом. </a:t>
            </a:r>
            <a:br>
              <a:rPr lang="ru-RU" dirty="0" smtClean="0"/>
            </a:br>
            <a:r>
              <a:rPr lang="ru-RU" dirty="0" smtClean="0"/>
              <a:t>3. Сбор материала, необходимого для реализации цели проекта. </a:t>
            </a:r>
            <a:br>
              <a:rPr lang="ru-RU" dirty="0" smtClean="0"/>
            </a:br>
            <a:r>
              <a:rPr lang="ru-RU" dirty="0" smtClean="0"/>
              <a:t>4. Разработка конспектов  внеурочных мероприятий, экскурсий по планируемым темам.</a:t>
            </a:r>
          </a:p>
          <a:p>
            <a:r>
              <a:rPr lang="ru-RU" dirty="0" smtClean="0"/>
              <a:t>Рассматривание иллюстративного материала, чтение литературы по теме проекта.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Выявление уровня знаний детей о деревьях </a:t>
            </a:r>
            <a:endParaRPr lang="ru-RU" sz="4800" dirty="0"/>
          </a:p>
        </p:txBody>
      </p:sp>
      <p:pic>
        <p:nvPicPr>
          <p:cNvPr id="4" name="Содержимое 3" descr="IMG_5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2643182"/>
            <a:ext cx="3786214" cy="2911477"/>
          </a:xfrm>
        </p:spPr>
      </p:pic>
      <p:pic>
        <p:nvPicPr>
          <p:cNvPr id="7" name="Содержимое 3" descr="IMG_5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81437"/>
            <a:ext cx="3786214" cy="2834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2</a:t>
            </a:r>
            <a:r>
              <a:rPr lang="ru-RU" sz="4800" dirty="0" smtClean="0"/>
              <a:t>   </a:t>
            </a:r>
            <a:r>
              <a:rPr lang="ru-RU" sz="4800" b="1" dirty="0" smtClean="0"/>
              <a:t>этап - практический</a:t>
            </a:r>
            <a:endParaRPr lang="ru-RU" sz="4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84030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Поиск ответов на поставленные вопросы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Экскурсии в природу.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Внеурочные мероприятия: «Деревья – наши друзья» , рисование «Деревья вокруг нас». .Игра-путешествие  "Почему мы с лесом дружим, для чего он людям нужен?", ".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.Просмотр видео - ролика  "Как хорошо в лесу".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.Дидактические: Чудо-дерево", "Волшебный круг", "Закончи предложение", "Не ошибись!", "Берёзка", "Кто, что, из чего и чем?", "Кто дружит с деревом?"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Подвижные игры:»Один, два три  к дереву беги», и другие.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Составление «Круга полезности ».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.Составление презентации  «Рябинка».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Помощь  детям в подготовке подбора материала для разработки проекта «Рябинка».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Почему мы с лесом дружим, для чего он людям нужен»?</a:t>
            </a:r>
            <a:endParaRPr lang="ru-RU" sz="4800" dirty="0"/>
          </a:p>
        </p:txBody>
      </p:sp>
      <p:pic>
        <p:nvPicPr>
          <p:cNvPr id="8" name="Содержимое 7" descr="IMG_5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439850"/>
          </a:xfrm>
        </p:spPr>
        <p:txBody>
          <a:bodyPr>
            <a:noAutofit/>
          </a:bodyPr>
          <a:lstStyle/>
          <a:p>
            <a:r>
              <a:rPr lang="ru-RU" sz="4800" dirty="0" smtClean="0"/>
              <a:t>Рисование «Деревья вокруг нас».</a:t>
            </a:r>
            <a:endParaRPr lang="ru-RU" sz="4800" dirty="0"/>
          </a:p>
        </p:txBody>
      </p:sp>
      <p:pic>
        <p:nvPicPr>
          <p:cNvPr id="5" name="Содержимое 4" descr="IMG_50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428596" y="2071679"/>
            <a:ext cx="3929090" cy="3286148"/>
          </a:xfrm>
        </p:spPr>
      </p:pic>
      <p:pic>
        <p:nvPicPr>
          <p:cNvPr id="6" name="Содержимое 3" descr="IMG_5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071679"/>
            <a:ext cx="4105791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Д/игра: Чудо-дерево.</a:t>
            </a:r>
            <a:endParaRPr lang="ru-RU" sz="4800" dirty="0"/>
          </a:p>
        </p:txBody>
      </p:sp>
      <p:pic>
        <p:nvPicPr>
          <p:cNvPr id="8" name="Содержимое 7" descr="IMG_4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3045774" cy="3454393"/>
          </a:xfrm>
        </p:spPr>
      </p:pic>
      <p:pic>
        <p:nvPicPr>
          <p:cNvPr id="9" name="Содержимое 8" descr="IMG_4878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833938" y="1857375"/>
            <a:ext cx="4310062" cy="34829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3 этап - заключительный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 </a:t>
            </a:r>
            <a:br>
              <a:rPr lang="ru-RU" dirty="0" smtClean="0"/>
            </a:br>
            <a:r>
              <a:rPr lang="ru-RU" dirty="0" smtClean="0"/>
              <a:t>Обработка информации данных.</a:t>
            </a:r>
          </a:p>
          <a:p>
            <a:pPr>
              <a:buNone/>
            </a:pPr>
            <a:r>
              <a:rPr lang="ru-RU" dirty="0" smtClean="0"/>
              <a:t>   Изобразить свое дерево. </a:t>
            </a:r>
            <a:br>
              <a:rPr lang="ru-RU" dirty="0" smtClean="0"/>
            </a:br>
            <a:r>
              <a:rPr lang="ru-RU" dirty="0" smtClean="0"/>
              <a:t> Сочинить рассказ или сказку о дереве. </a:t>
            </a:r>
          </a:p>
          <a:p>
            <a:pPr>
              <a:buNone/>
            </a:pPr>
            <a:r>
              <a:rPr lang="ru-RU" dirty="0" smtClean="0"/>
              <a:t>Выставка рисунков для родителей на тему «Деревья вокруг нас».</a:t>
            </a:r>
          </a:p>
          <a:p>
            <a:pPr>
              <a:buNone/>
            </a:pPr>
            <a:r>
              <a:rPr lang="ru-RU" dirty="0" smtClean="0"/>
              <a:t>На этом этапе идет подготовка  и оформление продукта деятельности к презентации.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Выставка рисунков «Деревья»</a:t>
            </a:r>
            <a:endParaRPr lang="ru-RU" sz="4800" dirty="0"/>
          </a:p>
        </p:txBody>
      </p:sp>
      <p:pic>
        <p:nvPicPr>
          <p:cNvPr id="4" name="Содержимое 3" descr="IMG_5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4071966" cy="3525830"/>
          </a:xfrm>
        </p:spPr>
      </p:pic>
      <p:pic>
        <p:nvPicPr>
          <p:cNvPr id="5" name="Содержимое 3" descr="IMG_5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928802"/>
            <a:ext cx="4071966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Вывод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Проект расширил представления детей о деревьях, которые находятся рядом с нами. Научил видеть в них живые создания, которые нуждаются в заботе, охране. Воспитанники  узнали, что  деревья не только делают жизнь красивой, но и помогают нам быть здоровыми.</a:t>
            </a:r>
          </a:p>
          <a:p>
            <a:r>
              <a:rPr lang="ru-RU" dirty="0" smtClean="0"/>
              <a:t>Данный проект раскрывает ценность деревьев при выполнении ими санитарно-гигиенических функций через доступные  восприятию проектно –исследовательские, игровые формы работы. </a:t>
            </a:r>
          </a:p>
          <a:p>
            <a:r>
              <a:rPr lang="ru-RU" dirty="0" smtClean="0"/>
              <a:t>Все используемые технологии и приемы в процессе активной практической деятельности по данной теме дали  положительную динамику : </a:t>
            </a:r>
          </a:p>
          <a:p>
            <a:r>
              <a:rPr lang="ru-RU" dirty="0" smtClean="0"/>
              <a:t>- в формировании ценностного отношения к миру растений ; </a:t>
            </a:r>
          </a:p>
          <a:p>
            <a:r>
              <a:rPr lang="ru-RU" dirty="0" smtClean="0"/>
              <a:t>- к заботе о природных объектах.</a:t>
            </a:r>
          </a:p>
          <a:p>
            <a:r>
              <a:rPr lang="ru-RU" dirty="0" smtClean="0"/>
              <a:t>Значит - поставленная цель достигнута.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Информационные источники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err="1" smtClean="0"/>
              <a:t>Базулина</a:t>
            </a:r>
            <a:r>
              <a:rPr lang="ru-RU" dirty="0" smtClean="0"/>
              <a:t> И.В. Развитие экологической культуры младших школьников на занятиях под открытым небом // Начальная школа. – 2005. - № 12 </a:t>
            </a:r>
          </a:p>
          <a:p>
            <a:pPr lvl="0"/>
            <a:r>
              <a:rPr lang="ru-RU" dirty="0" smtClean="0"/>
              <a:t>Давайте, охранять природу вместе с детьми. Книжка – подсказка: </a:t>
            </a:r>
            <a:r>
              <a:rPr lang="ru-RU" dirty="0" err="1" smtClean="0"/>
              <a:t>Учебно</a:t>
            </a:r>
            <a:r>
              <a:rPr lang="ru-RU" dirty="0" smtClean="0"/>
              <a:t> – методическое пособие/ Под ред. Виноградовой А.М. – Саратов: Изд-во «Научная книга», 2005 </a:t>
            </a:r>
          </a:p>
          <a:p>
            <a:pPr lvl="0"/>
            <a:r>
              <a:rPr lang="ru-RU" dirty="0" smtClean="0"/>
              <a:t>Лифанова Т.М. Дидактические игры на уроках естествознания: Методические рекомендации. – Москва: Издательство ГНОМ и Д, 2001/ </a:t>
            </a:r>
          </a:p>
          <a:p>
            <a:pPr lvl="0"/>
            <a:r>
              <a:rPr lang="ru-RU" dirty="0" smtClean="0"/>
              <a:t>Познавательная и занимательная экология: познавательные и занимательные материалы по экологии и природоведению. Методическое пособие для учителя /Сост. Буланый Ю.И.- Саратов: Научная книга, 2003 Тарасова Т.И. Экологическое образование младших школьников на </a:t>
            </a:r>
            <a:r>
              <a:rPr lang="ru-RU" dirty="0" err="1" smtClean="0"/>
              <a:t>межпредметной</a:t>
            </a:r>
            <a:r>
              <a:rPr lang="ru-RU" dirty="0" smtClean="0"/>
              <a:t> основе// Начальная школа. – 2000.- №1.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Аннотация проекта.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1.Тема: "Деревья наши друзья".</a:t>
            </a:r>
          </a:p>
          <a:p>
            <a:r>
              <a:rPr lang="ru-RU" dirty="0" smtClean="0"/>
              <a:t> 2.Тип проекта: проектно – исследовательский.</a:t>
            </a:r>
          </a:p>
          <a:p>
            <a:r>
              <a:rPr lang="ru-RU" dirty="0" smtClean="0"/>
              <a:t> 3.Характер проекта: информационный, практико-ориентировочный. </a:t>
            </a:r>
          </a:p>
          <a:p>
            <a:r>
              <a:rPr lang="ru-RU" dirty="0" smtClean="0"/>
              <a:t>  4.По характеру контактов: воспитатель,  дети младшего школьного возраста.</a:t>
            </a:r>
          </a:p>
          <a:p>
            <a:r>
              <a:rPr lang="ru-RU" dirty="0" smtClean="0"/>
              <a:t> 5.По количеству участников:  групповой.</a:t>
            </a:r>
          </a:p>
          <a:p>
            <a:r>
              <a:rPr lang="ru-RU" dirty="0" smtClean="0"/>
              <a:t> 6.По продолжительности: среднесрочный. (1месяц)</a:t>
            </a:r>
          </a:p>
          <a:p>
            <a:r>
              <a:rPr lang="ru-RU" dirty="0" smtClean="0"/>
              <a:t> 7. Предмет исследования: деревья.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Актуальность 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Экономика области испытывает острую необходимость во внедрении новейших природоохранных технологий. Эффективность природоохранных мероприятий во многом зависит от экологической культуры населения, особенно актуально это для подрастающего поколения.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потерялся непосредственный контакт с природой, люди берут от неё всё, ничего не давая взамен.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направлена на развитие потребности у детей к познанию природы, растительного мира, повышения экологической грамотности  детского населения.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проект раскрывает ценность деревьев при выполнении ими санитарно-гигиенических функций через доступные  восприятию проектно –исследовательские, игровые формы работы.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Суть нашего проекта заключается в том, чтобы не допустить равнодушного отношения детей к зелёным насаждениям. Углубить их знания о значении деревьев в жизни людей. Любое общение с природой должно способствовать расширению кругозора, становлению духовно – нравственных черт личности, формированию чувства ответственности за судьбу природы – обязательного условия обеспечения экологической безопасности не только нашего родного города, но и всей страны в целом.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Проблема.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Позитивное  отношение  воспитанников к природе.   Как помочь детям научиться сочувствовать окружающей живой природе и заботиться о природных объектах? Как научить детей ценить мир и справедливость? Как развивать любовь к природе и стремление защищать ее?</a:t>
            </a:r>
          </a:p>
          <a:p>
            <a:r>
              <a:rPr lang="ru-RU" dirty="0" smtClean="0"/>
              <a:t>Деревья　окружают нас постоянно. Однако дети, как правило, почти не обращают на них внимания. Гораздо больший интерес они проявляют к животным и цветущим растениям.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Цель проекта: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Формирование экологической грамотности и гуманного отношения участников проекта  к растительному миру.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Задачи: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043890" cy="5643602"/>
          </a:xfrm>
        </p:spPr>
        <p:txBody>
          <a:bodyPr>
            <a:noAutofit/>
          </a:bodyPr>
          <a:lstStyle/>
          <a:p>
            <a:pPr lvl="7"/>
            <a:endParaRPr lang="ru-RU" sz="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i="1" dirty="0" smtClean="0"/>
              <a:t>Обучающие:</a:t>
            </a:r>
            <a:endParaRPr lang="ru-RU" sz="1800" dirty="0" smtClean="0"/>
          </a:p>
          <a:p>
            <a:r>
              <a:rPr lang="ru-RU" sz="1800" dirty="0" smtClean="0"/>
              <a:t> Углубить    у  детей  представление 　о деревьях.</a:t>
            </a:r>
          </a:p>
          <a:p>
            <a:r>
              <a:rPr lang="ru-RU" sz="1800" dirty="0" smtClean="0"/>
              <a:t>Совершенствовать   знания о значении деревьев в жизни людей.</a:t>
            </a:r>
          </a:p>
          <a:p>
            <a:r>
              <a:rPr lang="ru-RU" sz="1800" dirty="0" smtClean="0"/>
              <a:t>  Формировать экологическую грамотность.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Формировать обобщенные способы умственной деятельности и средства построения собственной познавательной деятельности.</a:t>
            </a:r>
          </a:p>
          <a:p>
            <a:r>
              <a:rPr lang="ru-RU" sz="1800" i="1" dirty="0" smtClean="0"/>
              <a:t>Развивающие:</a:t>
            </a:r>
            <a:endParaRPr lang="ru-RU" sz="1800" dirty="0" smtClean="0"/>
          </a:p>
          <a:p>
            <a:r>
              <a:rPr lang="ru-RU" sz="1800" dirty="0" smtClean="0"/>
              <a:t>  Развивать познавательный интерес к миру растений;</a:t>
            </a:r>
          </a:p>
          <a:p>
            <a:r>
              <a:rPr lang="ru-RU" sz="1800" dirty="0" smtClean="0"/>
              <a:t> Приобретать детьми опыт исследовательской 　 деятельности, формировать умения реализовывать 　интересы.</a:t>
            </a:r>
          </a:p>
          <a:p>
            <a:r>
              <a:rPr lang="ru-RU" sz="1800" dirty="0" smtClean="0"/>
              <a:t> Развивать способность к прогнозированию будущих изменений в жизни растений.</a:t>
            </a:r>
          </a:p>
          <a:p>
            <a:r>
              <a:rPr lang="ru-RU" sz="1800" dirty="0" smtClean="0"/>
              <a:t> Развивать мотивацию на здоровый образ жизни.</a:t>
            </a:r>
          </a:p>
          <a:p>
            <a:r>
              <a:rPr lang="ru-RU" sz="1800" i="1" dirty="0" smtClean="0"/>
              <a:t>Воспитательные:</a:t>
            </a:r>
            <a:r>
              <a:rPr lang="ru-RU" sz="1800" dirty="0" smtClean="0"/>
              <a:t> 　</a:t>
            </a:r>
          </a:p>
          <a:p>
            <a:r>
              <a:rPr lang="ru-RU" sz="1800" dirty="0" smtClean="0"/>
              <a:t> Воспитывать эмоциональное отношение к деревьям.  　</a:t>
            </a:r>
          </a:p>
          <a:p>
            <a:r>
              <a:rPr lang="ru-RU" sz="1800" dirty="0" smtClean="0"/>
              <a:t> Воспитывать любовь к природе, желание оберегать ее, охранять.</a:t>
            </a:r>
          </a:p>
          <a:p>
            <a:r>
              <a:rPr lang="ru-RU" sz="1800" dirty="0" smtClean="0"/>
              <a:t> 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Участники проекта.</a:t>
            </a:r>
            <a:endParaRPr lang="ru-RU" sz="4800" dirty="0"/>
          </a:p>
        </p:txBody>
      </p:sp>
      <p:pic>
        <p:nvPicPr>
          <p:cNvPr id="6" name="Содержимое 5" descr="IMG_51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043890" cy="46974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1Подготовительный: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а)   обсуждение проблем по теме.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б) перечень мероприятий по реализации  проекта.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в) определение сроков и ресурсов реализации проекта.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г) определение методов и направл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ений поисковой практической деятельности.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Практический  (исследовательский):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) реализация проекта в рамках Центра.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 ) работа с детьми: наблюдения во время экскурсий, исследования на прогулках,  беседа о деревьях,   знакомство с литературными произведениями и произведениями живописи  (чтение рассказов ,пословиц; заучивание стихов о деревьях);  рисование,  игра, сочинение рассказов и сказок.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3Заключительный: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Обобщение результатов работы, их анализ, формулировка выводов.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Ожидаемый результат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Повышение уровня экологической грамотности детей;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Формирование осознанной потребности в общении с природой;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Создание    развивающей среды в Центре по экологии.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Расширение знаний детей о деревьях и кустарниках, их значении в природе и жизни человека;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Формирование умения видеть разнообразие оттенков красок в природе, отображать свои впечатления в творческой деятельности.                                          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-Развитие  коммуникативных навыков, навыков взаимодействия и сотрудничества.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654</Words>
  <PresentationFormat>Экран (4:3)</PresentationFormat>
  <Paragraphs>101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 Экологический проект. </vt:lpstr>
      <vt:lpstr>Аннотация проекта.</vt:lpstr>
      <vt:lpstr>Актуальность .</vt:lpstr>
      <vt:lpstr>Проблема.</vt:lpstr>
      <vt:lpstr>Цель проекта:</vt:lpstr>
      <vt:lpstr>Задачи:</vt:lpstr>
      <vt:lpstr>Участники проекта.</vt:lpstr>
      <vt:lpstr>Этапы проекта</vt:lpstr>
      <vt:lpstr>Ожидаемый результат</vt:lpstr>
      <vt:lpstr>1 этап- подготовительный</vt:lpstr>
      <vt:lpstr>Выявление уровня знаний детей о деревьях </vt:lpstr>
      <vt:lpstr>2   этап - практический</vt:lpstr>
      <vt:lpstr>Почему мы с лесом дружим, для чего он людям нужен»?</vt:lpstr>
      <vt:lpstr>Рисование «Деревья вокруг нас».</vt:lpstr>
      <vt:lpstr>Д/игра: Чудо-дерево.</vt:lpstr>
      <vt:lpstr>3 этап - заключительный </vt:lpstr>
      <vt:lpstr>Выставка рисунков «Деревья»</vt:lpstr>
      <vt:lpstr>Вывод</vt:lpstr>
      <vt:lpstr>Информационные источники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КАП</dc:creator>
  <cp:lastModifiedBy>XLANT</cp:lastModifiedBy>
  <cp:revision>113</cp:revision>
  <dcterms:created xsi:type="dcterms:W3CDTF">2009-02-18T22:16:20Z</dcterms:created>
  <dcterms:modified xsi:type="dcterms:W3CDTF">2015-09-01T13:43:19Z</dcterms:modified>
</cp:coreProperties>
</file>